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</p:sldMasterIdLst>
  <p:notesMasterIdLst>
    <p:notesMasterId r:id="rId8"/>
  </p:notesMasterIdLst>
  <p:handoutMasterIdLst>
    <p:handoutMasterId r:id="rId15"/>
  </p:handoutMasterIdLst>
  <p:sldIdLst>
    <p:sldId id="544" r:id="rId5"/>
    <p:sldId id="569" r:id="rId6"/>
    <p:sldId id="635" r:id="rId7"/>
    <p:sldId id="643" r:id="rId9"/>
    <p:sldId id="494" r:id="rId10"/>
    <p:sldId id="538" r:id="rId11"/>
    <p:sldId id="539" r:id="rId12"/>
    <p:sldId id="543" r:id="rId13"/>
    <p:sldId id="593" r:id="rId14"/>
  </p:sldIdLst>
  <p:sldSz cx="9144000" cy="6858000" type="screen4x3"/>
  <p:notesSz cx="6881495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CC3300"/>
    <a:srgbClr val="FFFF66"/>
    <a:srgbClr val="336600"/>
    <a:srgbClr val="333300"/>
    <a:srgbClr val="660033"/>
    <a:srgbClr val="800000"/>
    <a:srgbClr val="6666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79712" autoAdjust="0"/>
  </p:normalViewPr>
  <p:slideViewPr>
    <p:cSldViewPr>
      <p:cViewPr varScale="1">
        <p:scale>
          <a:sx n="91" d="100"/>
          <a:sy n="91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074"/>
    </p:cViewPr>
  </p:sorterViewPr>
  <p:notesViewPr>
    <p:cSldViewPr>
      <p:cViewPr>
        <p:scale>
          <a:sx n="90" d="100"/>
          <a:sy n="90" d="100"/>
        </p:scale>
        <p:origin x="-2838" y="-72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2721-2B44-467A-A59E-ECA5BA1FA974}" type="doc">
      <dgm:prSet loTypeId="urn:microsoft.com/office/officeart/2011/layout/RadialPictureList" loCatId="officeonlin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E8EF45-0EB8-44B4-9F00-B06093FAFEDF}">
      <dgm:prSet phldrT="[Text]"/>
      <dgm:spPr/>
      <dgm:t>
        <a:bodyPr/>
        <a:lstStyle/>
        <a:p>
          <a:endParaRPr lang="en-US" dirty="0"/>
        </a:p>
      </dgm:t>
    </dgm:pt>
    <dgm:pt modelId="{3111AACF-E2CE-46C4-BF67-9A9E6439E9F0}" cxnId="{366A6C02-B34E-4A95-87FD-125C8C1DABAC}" type="parTrans">
      <dgm:prSet/>
      <dgm:spPr/>
      <dgm:t>
        <a:bodyPr/>
        <a:lstStyle/>
        <a:p>
          <a:endParaRPr lang="en-US"/>
        </a:p>
      </dgm:t>
    </dgm:pt>
    <dgm:pt modelId="{3B73D27D-3944-410F-9810-18DEE5F19D6A}" cxnId="{366A6C02-B34E-4A95-87FD-125C8C1DABAC}" type="sibTrans">
      <dgm:prSet/>
      <dgm:spPr/>
      <dgm:t>
        <a:bodyPr/>
        <a:lstStyle/>
        <a:p>
          <a:endParaRPr lang="en-US"/>
        </a:p>
      </dgm:t>
    </dgm:pt>
    <dgm:pt modelId="{1730FD0A-8CE5-4F17-B28D-9AD41B3E3543}">
      <dgm:prSet phldrT="[Text]"/>
      <dgm:spPr/>
      <dgm:t>
        <a:bodyPr/>
        <a:lstStyle/>
        <a:p>
          <a:r>
            <a:rPr lang="en-US" b="1" dirty="0" smtClean="0"/>
            <a:t>PENDAPATAN TIDAK MELEBIHI PARAS GARIS KEMISKINAN (PGK) 2016</a:t>
          </a:r>
          <a:endParaRPr lang="en-US" b="1" dirty="0"/>
        </a:p>
      </dgm:t>
    </dgm:pt>
    <dgm:pt modelId="{AF8A1133-9C77-494F-B50F-6A6209EB3EF7}" cxnId="{2E9590C5-8CCB-4797-804B-460F63FE81BA}" type="parTrans">
      <dgm:prSet/>
      <dgm:spPr/>
      <dgm:t>
        <a:bodyPr/>
        <a:lstStyle/>
        <a:p>
          <a:endParaRPr lang="en-US"/>
        </a:p>
      </dgm:t>
    </dgm:pt>
    <dgm:pt modelId="{CD14D53E-0D4C-44CF-9722-77E6CCEAD365}" cxnId="{2E9590C5-8CCB-4797-804B-460F63FE81BA}" type="sibTrans">
      <dgm:prSet/>
      <dgm:spPr/>
      <dgm:t>
        <a:bodyPr/>
        <a:lstStyle/>
        <a:p>
          <a:endParaRPr lang="en-US"/>
        </a:p>
      </dgm:t>
    </dgm:pt>
    <dgm:pt modelId="{F31C2236-022F-4F99-8D2D-64C0EAE801FE}">
      <dgm:prSet phldrT="[Text]"/>
      <dgm:spPr/>
      <dgm:t>
        <a:bodyPr/>
        <a:lstStyle/>
        <a:p>
          <a:r>
            <a:rPr lang="en-US" b="1" dirty="0" smtClean="0"/>
            <a:t>WARGANEGARA MALAYSIA</a:t>
          </a:r>
          <a:endParaRPr lang="en-US" b="1" dirty="0"/>
        </a:p>
      </dgm:t>
    </dgm:pt>
    <dgm:pt modelId="{38DB32C9-CB9C-4B51-876C-49DA6CCC47D3}" cxnId="{9E7E84DB-8CAD-47D8-9239-9AC177141ED2}" type="sibTrans">
      <dgm:prSet/>
      <dgm:spPr/>
      <dgm:t>
        <a:bodyPr/>
        <a:lstStyle/>
        <a:p>
          <a:endParaRPr lang="en-US"/>
        </a:p>
      </dgm:t>
    </dgm:pt>
    <dgm:pt modelId="{1D492F17-A041-4B89-AC27-588F7A44087D}" cxnId="{9E7E84DB-8CAD-47D8-9239-9AC177141ED2}" type="parTrans">
      <dgm:prSet/>
      <dgm:spPr/>
      <dgm:t>
        <a:bodyPr/>
        <a:lstStyle/>
        <a:p>
          <a:endParaRPr lang="en-US"/>
        </a:p>
      </dgm:t>
    </dgm:pt>
    <dgm:pt modelId="{38B24217-F521-474C-B4ED-EC895990CB71}" type="pres">
      <dgm:prSet presAssocID="{0DD82721-2B44-467A-A59E-ECA5BA1FA97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53F8ACA-7026-4416-B38B-AE0CFD4D1B60}" type="pres">
      <dgm:prSet presAssocID="{C9E8EF45-0EB8-44B4-9F00-B06093FAFEDF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A7AB623-6E79-4B72-A8E3-ADA958AB1E7A}" type="pres">
      <dgm:prSet presAssocID="{F31C2236-022F-4F99-8D2D-64C0EAE801FE}" presName="Accent" presStyleLbl="node1" presStyleIdx="1" presStyleCnt="2"/>
      <dgm:spPr/>
    </dgm:pt>
    <dgm:pt modelId="{5414854B-434B-4AC0-A320-9090874ED211}" type="pres">
      <dgm:prSet presAssocID="{F31C2236-022F-4F99-8D2D-64C0EAE801FE}" presName="Image1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8721E58D-B254-4D9A-8AF6-461D9AAD63CF}" type="pres">
      <dgm:prSet presAssocID="{F31C2236-022F-4F99-8D2D-64C0EAE801FE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6B296-962F-4B73-A36A-973A8A6DB9AF}" type="pres">
      <dgm:prSet presAssocID="{1730FD0A-8CE5-4F17-B28D-9AD41B3E3543}" presName="Image2" presStyleCnt="0"/>
      <dgm:spPr/>
    </dgm:pt>
    <dgm:pt modelId="{4B231721-B71A-4435-B09B-6EA433433E80}" type="pres">
      <dgm:prSet presAssocID="{1730FD0A-8CE5-4F17-B28D-9AD41B3E3543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5A7FC67-536C-4361-A9CA-F2AF087589BD}" type="pres">
      <dgm:prSet presAssocID="{1730FD0A-8CE5-4F17-B28D-9AD41B3E3543}" presName="Child2" presStyleLbl="revTx" presStyleIdx="1" presStyleCnt="2" custScaleX="162567" custLinFactNeighborX="25308" custLinFactNeighborY="5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B0F3E-2BD5-4209-A66C-CC43A74554D1}" type="presOf" srcId="{C9E8EF45-0EB8-44B4-9F00-B06093FAFEDF}" destId="{053F8ACA-7026-4416-B38B-AE0CFD4D1B60}" srcOrd="0" destOrd="0" presId="urn:microsoft.com/office/officeart/2011/layout/RadialPictureList"/>
    <dgm:cxn modelId="{47D8CA71-7FE6-42DB-8B15-836132BCC67D}" type="presOf" srcId="{1730FD0A-8CE5-4F17-B28D-9AD41B3E3543}" destId="{C5A7FC67-536C-4361-A9CA-F2AF087589BD}" srcOrd="0" destOrd="0" presId="urn:microsoft.com/office/officeart/2011/layout/RadialPictureList"/>
    <dgm:cxn modelId="{2E9590C5-8CCB-4797-804B-460F63FE81BA}" srcId="{C9E8EF45-0EB8-44B4-9F00-B06093FAFEDF}" destId="{1730FD0A-8CE5-4F17-B28D-9AD41B3E3543}" srcOrd="1" destOrd="0" parTransId="{AF8A1133-9C77-494F-B50F-6A6209EB3EF7}" sibTransId="{CD14D53E-0D4C-44CF-9722-77E6CCEAD365}"/>
    <dgm:cxn modelId="{1FF085D1-1B1F-4B56-AF71-C0306DC62D48}" type="presOf" srcId="{F31C2236-022F-4F99-8D2D-64C0EAE801FE}" destId="{8721E58D-B254-4D9A-8AF6-461D9AAD63CF}" srcOrd="0" destOrd="0" presId="urn:microsoft.com/office/officeart/2011/layout/RadialPictureList"/>
    <dgm:cxn modelId="{9E7E84DB-8CAD-47D8-9239-9AC177141ED2}" srcId="{C9E8EF45-0EB8-44B4-9F00-B06093FAFEDF}" destId="{F31C2236-022F-4F99-8D2D-64C0EAE801FE}" srcOrd="0" destOrd="0" parTransId="{1D492F17-A041-4B89-AC27-588F7A44087D}" sibTransId="{38DB32C9-CB9C-4B51-876C-49DA6CCC47D3}"/>
    <dgm:cxn modelId="{E31CF6C9-980C-4DE5-902A-4CA8B283415A}" type="presOf" srcId="{0DD82721-2B44-467A-A59E-ECA5BA1FA974}" destId="{38B24217-F521-474C-B4ED-EC895990CB71}" srcOrd="0" destOrd="0" presId="urn:microsoft.com/office/officeart/2011/layout/RadialPictureList"/>
    <dgm:cxn modelId="{366A6C02-B34E-4A95-87FD-125C8C1DABAC}" srcId="{0DD82721-2B44-467A-A59E-ECA5BA1FA974}" destId="{C9E8EF45-0EB8-44B4-9F00-B06093FAFEDF}" srcOrd="0" destOrd="0" parTransId="{3111AACF-E2CE-46C4-BF67-9A9E6439E9F0}" sibTransId="{3B73D27D-3944-410F-9810-18DEE5F19D6A}"/>
    <dgm:cxn modelId="{2D3D4653-C9A5-46CE-9942-F789D6A87250}" type="presParOf" srcId="{38B24217-F521-474C-B4ED-EC895990CB71}" destId="{053F8ACA-7026-4416-B38B-AE0CFD4D1B60}" srcOrd="0" destOrd="0" presId="urn:microsoft.com/office/officeart/2011/layout/RadialPictureList"/>
    <dgm:cxn modelId="{AEA49320-3B25-4708-AC58-4D3C2C98A2F3}" type="presParOf" srcId="{38B24217-F521-474C-B4ED-EC895990CB71}" destId="{AA7AB623-6E79-4B72-A8E3-ADA958AB1E7A}" srcOrd="1" destOrd="0" presId="urn:microsoft.com/office/officeart/2011/layout/RadialPictureList"/>
    <dgm:cxn modelId="{E3F1C6DA-9F15-4859-9944-2E02DFDADC39}" type="presParOf" srcId="{38B24217-F521-474C-B4ED-EC895990CB71}" destId="{5414854B-434B-4AC0-A320-9090874ED211}" srcOrd="2" destOrd="0" presId="urn:microsoft.com/office/officeart/2011/layout/RadialPictureList"/>
    <dgm:cxn modelId="{BD433C3A-C30F-4D34-A872-3CE6BB384B68}" type="presParOf" srcId="{38B24217-F521-474C-B4ED-EC895990CB71}" destId="{8721E58D-B254-4D9A-8AF6-461D9AAD63CF}" srcOrd="3" destOrd="0" presId="urn:microsoft.com/office/officeart/2011/layout/RadialPictureList"/>
    <dgm:cxn modelId="{04D57306-CD17-40DC-B14D-F09DD043CC90}" type="presParOf" srcId="{38B24217-F521-474C-B4ED-EC895990CB71}" destId="{93B6B296-962F-4B73-A36A-973A8A6DB9AF}" srcOrd="4" destOrd="0" presId="urn:microsoft.com/office/officeart/2011/layout/RadialPictureList"/>
    <dgm:cxn modelId="{BEF51EC5-ADBD-43C2-9F51-DC75B941DEDB}" type="presParOf" srcId="{93B6B296-962F-4B73-A36A-973A8A6DB9AF}" destId="{4B231721-B71A-4435-B09B-6EA433433E80}" srcOrd="0" destOrd="0" presId="urn:microsoft.com/office/officeart/2011/layout/RadialPictureList"/>
    <dgm:cxn modelId="{2101E6BB-50C7-491F-B2CD-15770D03E1DD}" type="presParOf" srcId="{38B24217-F521-474C-B4ED-EC895990CB71}" destId="{C5A7FC67-536C-4361-A9CA-F2AF087589BD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CD33F-E6D9-45C0-ABE8-38E12153E4A3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B6878C-5C73-4D17-A575-73F3F9EE2D72}">
      <dgm:prSet phldrT="[Text]" custT="1"/>
      <dgm:spPr/>
      <dgm:t>
        <a:bodyPr/>
        <a:lstStyle/>
        <a:p>
          <a:r>
            <a:rPr lang="en-US" sz="1500" b="1" dirty="0" smtClean="0"/>
            <a:t>PENDAFTARAN</a:t>
          </a:r>
        </a:p>
        <a:p>
          <a:r>
            <a:rPr lang="en-US" sz="1200" dirty="0" err="1" smtClean="0"/>
            <a:t>Mengisi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menghantar</a:t>
          </a:r>
          <a:r>
            <a:rPr lang="en-US" sz="1200" dirty="0" smtClean="0"/>
            <a:t> </a:t>
          </a:r>
          <a:r>
            <a:rPr lang="en-US" sz="1200" dirty="0" err="1" smtClean="0"/>
            <a:t>borang</a:t>
          </a:r>
          <a:r>
            <a:rPr lang="en-US" sz="1200" dirty="0" smtClean="0"/>
            <a:t> </a:t>
          </a:r>
          <a:r>
            <a:rPr lang="en-US" sz="1200" dirty="0" err="1" smtClean="0"/>
            <a:t>permohonan</a:t>
          </a:r>
          <a:r>
            <a:rPr lang="en-US" sz="1200" dirty="0" smtClean="0"/>
            <a:t> di </a:t>
          </a:r>
          <a:r>
            <a:rPr lang="en-US" sz="1200" dirty="0" err="1" smtClean="0"/>
            <a:t>Pejabat</a:t>
          </a:r>
          <a:r>
            <a:rPr lang="en-US" sz="1200" dirty="0" smtClean="0"/>
            <a:t> Daerah </a:t>
          </a:r>
          <a:r>
            <a:rPr lang="en-US" sz="1200" dirty="0" err="1" smtClean="0"/>
            <a:t>berhampiran</a:t>
          </a:r>
          <a:r>
            <a:rPr lang="en-US" sz="1200" dirty="0" smtClean="0"/>
            <a:t> </a:t>
          </a:r>
          <a:r>
            <a:rPr lang="en-US" sz="1200" dirty="0" err="1" smtClean="0"/>
            <a:t>dengan</a:t>
          </a:r>
          <a:r>
            <a:rPr lang="en-US" sz="1200" dirty="0" smtClean="0"/>
            <a:t> </a:t>
          </a:r>
          <a:r>
            <a:rPr lang="en-US" sz="1200" dirty="0" err="1" smtClean="0"/>
            <a:t>tempat</a:t>
          </a:r>
          <a:r>
            <a:rPr lang="en-US" sz="1200" dirty="0" smtClean="0"/>
            <a:t> </a:t>
          </a:r>
          <a:r>
            <a:rPr lang="en-US" sz="1200" dirty="0" err="1" smtClean="0"/>
            <a:t>tinggal</a:t>
          </a:r>
          <a:r>
            <a:rPr lang="en-US" sz="1200" dirty="0" smtClean="0"/>
            <a:t> </a:t>
          </a:r>
          <a:r>
            <a:rPr lang="en-US" sz="1200" dirty="0" err="1" smtClean="0"/>
            <a:t>Ketua</a:t>
          </a:r>
          <a:r>
            <a:rPr lang="en-US" sz="1200" dirty="0" smtClean="0"/>
            <a:t> Isi </a:t>
          </a:r>
          <a:r>
            <a:rPr lang="en-US" sz="1200" dirty="0" err="1" smtClean="0"/>
            <a:t>Rumah</a:t>
          </a:r>
          <a:endParaRPr lang="en-US" sz="1200" dirty="0"/>
        </a:p>
      </dgm:t>
    </dgm:pt>
    <dgm:pt modelId="{13972C52-306A-4FCB-A2BB-89ED91732984}" cxnId="{84F4120D-8E11-48CB-B368-EF110B326EC7}" type="parTrans">
      <dgm:prSet/>
      <dgm:spPr/>
      <dgm:t>
        <a:bodyPr/>
        <a:lstStyle/>
        <a:p>
          <a:endParaRPr lang="en-US"/>
        </a:p>
      </dgm:t>
    </dgm:pt>
    <dgm:pt modelId="{348D94C5-50D6-4A42-B0B1-3524BB63ACEB}" cxnId="{84F4120D-8E11-48CB-B368-EF110B326EC7}" type="sibTrans">
      <dgm:prSet/>
      <dgm:spPr/>
      <dgm:t>
        <a:bodyPr/>
        <a:lstStyle/>
        <a:p>
          <a:endParaRPr lang="en-US"/>
        </a:p>
      </dgm:t>
    </dgm:pt>
    <dgm:pt modelId="{A3E55949-26B4-44D9-A0C6-236CFC72A587}">
      <dgm:prSet phldrT="[Text]" custT="1"/>
      <dgm:spPr/>
      <dgm:t>
        <a:bodyPr/>
        <a:lstStyle/>
        <a:p>
          <a:r>
            <a:rPr lang="en-US" sz="1500" b="1" dirty="0" smtClean="0"/>
            <a:t>PENYISIHAN AWAL</a:t>
          </a:r>
        </a:p>
        <a:p>
          <a:r>
            <a:rPr lang="en-US" sz="1200" dirty="0" err="1" smtClean="0"/>
            <a:t>Dilaksanakan</a:t>
          </a:r>
          <a:r>
            <a:rPr lang="en-US" sz="1200" dirty="0" smtClean="0"/>
            <a:t> di </a:t>
          </a:r>
          <a:r>
            <a:rPr lang="en-US" sz="1200" dirty="0" err="1" smtClean="0"/>
            <a:t>peringkat</a:t>
          </a:r>
          <a:r>
            <a:rPr lang="en-US" sz="1200" dirty="0" smtClean="0"/>
            <a:t> </a:t>
          </a:r>
          <a:r>
            <a:rPr lang="en-US" sz="1200" i="1" dirty="0" smtClean="0"/>
            <a:t>Focus Group </a:t>
          </a:r>
          <a:r>
            <a:rPr lang="en-US" sz="1200" dirty="0" smtClean="0"/>
            <a:t>Daerah </a:t>
          </a:r>
          <a:r>
            <a:rPr lang="en-US" sz="1200" dirty="0" err="1" smtClean="0"/>
            <a:t>melalui</a:t>
          </a:r>
          <a:r>
            <a:rPr lang="en-US" sz="1200" dirty="0" smtClean="0"/>
            <a:t> </a:t>
          </a:r>
          <a:r>
            <a:rPr lang="en-US" sz="1200" dirty="0" err="1" smtClean="0"/>
            <a:t>garis</a:t>
          </a:r>
          <a:r>
            <a:rPr lang="en-US" sz="1200" dirty="0" smtClean="0"/>
            <a:t> </a:t>
          </a:r>
          <a:r>
            <a:rPr lang="en-US" sz="1200" dirty="0" err="1" smtClean="0"/>
            <a:t>panduan</a:t>
          </a:r>
          <a:r>
            <a:rPr lang="en-US" sz="1200" dirty="0" smtClean="0"/>
            <a:t> </a:t>
          </a:r>
          <a:r>
            <a:rPr lang="en-US" sz="1200" dirty="0" err="1" smtClean="0"/>
            <a:t>mekanisma</a:t>
          </a:r>
          <a:r>
            <a:rPr lang="en-US" sz="1200" dirty="0" smtClean="0"/>
            <a:t> </a:t>
          </a:r>
          <a:r>
            <a:rPr lang="en-US" sz="1200" dirty="0" err="1" smtClean="0"/>
            <a:t>pelaksanaan</a:t>
          </a:r>
          <a:r>
            <a:rPr lang="en-US" sz="1200" dirty="0" smtClean="0"/>
            <a:t> proses </a:t>
          </a:r>
          <a:r>
            <a:rPr lang="en-US" sz="1200" dirty="0" err="1" smtClean="0"/>
            <a:t>penyisihan</a:t>
          </a:r>
          <a:r>
            <a:rPr lang="en-US" sz="1200" dirty="0" smtClean="0"/>
            <a:t> </a:t>
          </a:r>
          <a:r>
            <a:rPr lang="en-US" sz="1200" dirty="0" err="1" smtClean="0"/>
            <a:t>awal</a:t>
          </a:r>
          <a:r>
            <a:rPr lang="en-US" sz="1200" dirty="0" smtClean="0"/>
            <a:t> </a:t>
          </a:r>
          <a:r>
            <a:rPr lang="en-US" sz="1200" dirty="0" err="1" smtClean="0"/>
            <a:t>permohonan</a:t>
          </a:r>
          <a:r>
            <a:rPr lang="en-US" sz="1200" dirty="0" smtClean="0"/>
            <a:t> </a:t>
          </a:r>
          <a:r>
            <a:rPr lang="en-US" sz="1200" dirty="0" err="1" smtClean="0"/>
            <a:t>pendaftaran</a:t>
          </a:r>
          <a:r>
            <a:rPr lang="en-US" sz="1200" dirty="0" smtClean="0"/>
            <a:t> </a:t>
          </a:r>
          <a:r>
            <a:rPr lang="en-US" sz="1200" dirty="0" err="1" smtClean="0"/>
            <a:t>eKasih</a:t>
          </a:r>
          <a:endParaRPr lang="en-US" sz="1200" dirty="0"/>
        </a:p>
      </dgm:t>
    </dgm:pt>
    <dgm:pt modelId="{85C17889-93CD-4525-9CFF-61D08BC5E94A}" cxnId="{639C9310-7764-429D-901F-9F813195178C}" type="parTrans">
      <dgm:prSet/>
      <dgm:spPr/>
      <dgm:t>
        <a:bodyPr/>
        <a:lstStyle/>
        <a:p>
          <a:endParaRPr lang="en-US"/>
        </a:p>
      </dgm:t>
    </dgm:pt>
    <dgm:pt modelId="{9502870B-0FB7-46DF-9BA5-291CF8B83A31}" cxnId="{639C9310-7764-429D-901F-9F813195178C}" type="sibTrans">
      <dgm:prSet/>
      <dgm:spPr/>
      <dgm:t>
        <a:bodyPr/>
        <a:lstStyle/>
        <a:p>
          <a:endParaRPr lang="en-US"/>
        </a:p>
      </dgm:t>
    </dgm:pt>
    <dgm:pt modelId="{B1254B0B-5EC1-4BEC-9963-078B83998B69}">
      <dgm:prSet phldrT="[Text]" custT="1"/>
      <dgm:spPr/>
      <dgm:t>
        <a:bodyPr/>
        <a:lstStyle/>
        <a:p>
          <a:r>
            <a:rPr lang="en-US" sz="1500" b="1" dirty="0" smtClean="0"/>
            <a:t>VERIFIKASI</a:t>
          </a:r>
        </a:p>
        <a:p>
          <a:r>
            <a:rPr lang="en-US" sz="1200" dirty="0" err="1" smtClean="0"/>
            <a:t>Dilaksanakan</a:t>
          </a:r>
          <a:r>
            <a:rPr lang="en-US" sz="1200" dirty="0" smtClean="0"/>
            <a:t> </a:t>
          </a:r>
          <a:r>
            <a:rPr lang="en-US" sz="1200" dirty="0" err="1" smtClean="0"/>
            <a:t>oleh</a:t>
          </a:r>
          <a:r>
            <a:rPr lang="en-US" sz="1200" dirty="0" smtClean="0"/>
            <a:t> PPPN Sabah </a:t>
          </a:r>
          <a:r>
            <a:rPr lang="en-US" sz="1200" dirty="0" err="1" smtClean="0"/>
            <a:t>menggunakan</a:t>
          </a:r>
          <a:r>
            <a:rPr lang="en-US" sz="1200" dirty="0" smtClean="0"/>
            <a:t> </a:t>
          </a:r>
          <a:r>
            <a:rPr lang="en-US" sz="1200" dirty="0" err="1" smtClean="0"/>
            <a:t>Borang</a:t>
          </a:r>
          <a:r>
            <a:rPr lang="en-US" sz="1200" dirty="0" smtClean="0"/>
            <a:t> </a:t>
          </a:r>
          <a:r>
            <a:rPr lang="en-US" sz="1200" dirty="0" err="1" smtClean="0"/>
            <a:t>Banci</a:t>
          </a:r>
          <a:r>
            <a:rPr lang="en-US" sz="1200" dirty="0" smtClean="0"/>
            <a:t> Isi </a:t>
          </a:r>
          <a:r>
            <a:rPr lang="en-US" sz="1200" dirty="0" err="1" smtClean="0"/>
            <a:t>Rumah</a:t>
          </a:r>
          <a:r>
            <a:rPr lang="en-US" sz="1200" dirty="0" smtClean="0"/>
            <a:t> </a:t>
          </a:r>
          <a:r>
            <a:rPr lang="en-US" sz="1200" dirty="0" err="1" smtClean="0"/>
            <a:t>Miskin</a:t>
          </a:r>
          <a:endParaRPr lang="en-US" sz="1200" dirty="0"/>
        </a:p>
      </dgm:t>
    </dgm:pt>
    <dgm:pt modelId="{EADD01FF-9764-47D6-85D8-1F9BC5FE4AD9}" cxnId="{23603D97-6309-4ED3-9767-190D26916FFA}" type="parTrans">
      <dgm:prSet/>
      <dgm:spPr/>
      <dgm:t>
        <a:bodyPr/>
        <a:lstStyle/>
        <a:p>
          <a:endParaRPr lang="en-US"/>
        </a:p>
      </dgm:t>
    </dgm:pt>
    <dgm:pt modelId="{BD125872-68B0-4F8A-BA15-1F6CF1232D44}" cxnId="{23603D97-6309-4ED3-9767-190D26916FFA}" type="sibTrans">
      <dgm:prSet/>
      <dgm:spPr/>
      <dgm:t>
        <a:bodyPr/>
        <a:lstStyle/>
        <a:p>
          <a:endParaRPr lang="en-US"/>
        </a:p>
      </dgm:t>
    </dgm:pt>
    <dgm:pt modelId="{86F2F521-9D93-4F7F-A13B-4EDA9D8F08C9}">
      <dgm:prSet phldrT="[Text]" custT="1"/>
      <dgm:spPr/>
      <dgm:t>
        <a:bodyPr/>
        <a:lstStyle/>
        <a:p>
          <a:r>
            <a:rPr lang="en-US" sz="1500" b="1" dirty="0" smtClean="0"/>
            <a:t>PROSESAN</a:t>
          </a:r>
        </a:p>
        <a:p>
          <a:r>
            <a:rPr lang="en-US" sz="1200" dirty="0" err="1" smtClean="0"/>
            <a:t>Dilaksanakan</a:t>
          </a:r>
          <a:r>
            <a:rPr lang="en-US" sz="1200" dirty="0" smtClean="0"/>
            <a:t> </a:t>
          </a:r>
          <a:r>
            <a:rPr lang="en-US" sz="1200" dirty="0" err="1" smtClean="0"/>
            <a:t>oleh</a:t>
          </a:r>
          <a:r>
            <a:rPr lang="en-US" sz="1200" dirty="0" smtClean="0"/>
            <a:t> PPPN Sabah </a:t>
          </a:r>
          <a:r>
            <a:rPr lang="en-US" sz="1200" dirty="0" err="1" smtClean="0"/>
            <a:t>merangkumi</a:t>
          </a:r>
          <a:r>
            <a:rPr lang="en-US" sz="1200" dirty="0" smtClean="0"/>
            <a:t> proses </a:t>
          </a:r>
          <a:r>
            <a:rPr lang="en-US" sz="1200" dirty="0" err="1" smtClean="0"/>
            <a:t>semakan</a:t>
          </a:r>
          <a:r>
            <a:rPr lang="en-US" sz="1200" dirty="0" smtClean="0"/>
            <a:t> </a:t>
          </a:r>
          <a:r>
            <a:rPr lang="en-US" sz="1200" dirty="0" err="1" smtClean="0"/>
            <a:t>konsistensi</a:t>
          </a:r>
          <a:r>
            <a:rPr lang="en-US" sz="1200" dirty="0" smtClean="0"/>
            <a:t> data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seterusnya</a:t>
          </a:r>
          <a:r>
            <a:rPr lang="en-US" sz="1200" dirty="0" smtClean="0"/>
            <a:t> </a:t>
          </a:r>
          <a:r>
            <a:rPr lang="en-US" sz="1200" dirty="0" err="1" smtClean="0"/>
            <a:t>tangkapan</a:t>
          </a:r>
          <a:r>
            <a:rPr lang="en-US" sz="1200" dirty="0" smtClean="0"/>
            <a:t> data </a:t>
          </a:r>
          <a:r>
            <a:rPr lang="en-US" sz="1200" dirty="0" err="1" smtClean="0"/>
            <a:t>ke</a:t>
          </a:r>
          <a:r>
            <a:rPr lang="en-US" sz="1200" dirty="0" smtClean="0"/>
            <a:t> </a:t>
          </a:r>
          <a:r>
            <a:rPr lang="en-US" sz="1200" dirty="0" err="1" smtClean="0"/>
            <a:t>dalam</a:t>
          </a:r>
          <a:r>
            <a:rPr lang="en-US" sz="1200" dirty="0" smtClean="0"/>
            <a:t> </a:t>
          </a:r>
          <a:r>
            <a:rPr lang="en-US" sz="1200" dirty="0" err="1" smtClean="0"/>
            <a:t>sistem</a:t>
          </a:r>
          <a:endParaRPr lang="en-US" sz="1200" dirty="0"/>
        </a:p>
      </dgm:t>
    </dgm:pt>
    <dgm:pt modelId="{320C21DE-E0C4-4DE3-82D9-99DCFAB4B8E3}" cxnId="{8AA67CAA-E528-4BF2-8532-D6DC28C6FC05}" type="parTrans">
      <dgm:prSet/>
      <dgm:spPr/>
      <dgm:t>
        <a:bodyPr/>
        <a:lstStyle/>
        <a:p>
          <a:endParaRPr lang="en-US"/>
        </a:p>
      </dgm:t>
    </dgm:pt>
    <dgm:pt modelId="{9FAC6F07-386D-4B91-A326-C4C7B35B53FB}" cxnId="{8AA67CAA-E528-4BF2-8532-D6DC28C6FC05}" type="sibTrans">
      <dgm:prSet/>
      <dgm:spPr/>
      <dgm:t>
        <a:bodyPr/>
        <a:lstStyle/>
        <a:p>
          <a:endParaRPr lang="en-US"/>
        </a:p>
      </dgm:t>
    </dgm:pt>
    <dgm:pt modelId="{C284CFE4-0EAC-415D-A91D-1959882716FC}">
      <dgm:prSet phldrT="[Text]" custT="1"/>
      <dgm:spPr/>
      <dgm:t>
        <a:bodyPr/>
        <a:lstStyle/>
        <a:p>
          <a:r>
            <a:rPr lang="en-US" sz="1500" b="1" dirty="0" smtClean="0"/>
            <a:t>SEMAKAN </a:t>
          </a:r>
        </a:p>
        <a:p>
          <a:r>
            <a:rPr lang="en-US" sz="1200" b="0" dirty="0" err="1" smtClean="0"/>
            <a:t>Pemohon</a:t>
          </a:r>
          <a:r>
            <a:rPr lang="en-US" sz="1200" b="0" dirty="0" smtClean="0"/>
            <a:t> </a:t>
          </a:r>
          <a:r>
            <a:rPr lang="en-US" sz="1200" b="0" dirty="0" err="1" smtClean="0"/>
            <a:t>membuat</a:t>
          </a:r>
          <a:r>
            <a:rPr lang="en-US" sz="1200" b="0" dirty="0" smtClean="0"/>
            <a:t> </a:t>
          </a:r>
          <a:r>
            <a:rPr lang="en-US" sz="1200" b="0" dirty="0" err="1" smtClean="0"/>
            <a:t>semakan</a:t>
          </a:r>
          <a:r>
            <a:rPr lang="en-US" sz="1200" b="0" dirty="0" smtClean="0"/>
            <a:t> status </a:t>
          </a:r>
          <a:r>
            <a:rPr lang="en-US" sz="1200" b="0" dirty="0" err="1" smtClean="0"/>
            <a:t>permohonan</a:t>
          </a:r>
          <a:r>
            <a:rPr lang="en-US" sz="1200" b="0" dirty="0" smtClean="0"/>
            <a:t> </a:t>
          </a:r>
          <a:r>
            <a:rPr lang="en-US" sz="1200" b="0" dirty="0" err="1" smtClean="0"/>
            <a:t>samada</a:t>
          </a:r>
          <a:r>
            <a:rPr lang="en-US" sz="1200" b="0" dirty="0" smtClean="0"/>
            <a:t> </a:t>
          </a:r>
          <a:r>
            <a:rPr lang="en-US" sz="1200" b="0" dirty="0" err="1" smtClean="0"/>
            <a:t>melalui</a:t>
          </a:r>
          <a:r>
            <a:rPr lang="en-US" sz="1200" b="0" dirty="0" smtClean="0"/>
            <a:t> </a:t>
          </a:r>
          <a:r>
            <a:rPr lang="en-US" sz="1200" b="0" i="1" dirty="0" smtClean="0"/>
            <a:t>walk in </a:t>
          </a:r>
          <a:r>
            <a:rPr lang="en-US" sz="1200" b="0" dirty="0" smtClean="0"/>
            <a:t>/ </a:t>
          </a:r>
          <a:r>
            <a:rPr lang="en-US" sz="1200" b="0" dirty="0" err="1" smtClean="0"/>
            <a:t>telefon</a:t>
          </a:r>
          <a:r>
            <a:rPr lang="en-US" sz="1200" b="0" dirty="0" smtClean="0"/>
            <a:t> </a:t>
          </a:r>
          <a:r>
            <a:rPr lang="en-US" sz="1200" b="0" dirty="0" err="1" smtClean="0"/>
            <a:t>atau</a:t>
          </a:r>
          <a:r>
            <a:rPr lang="en-US" sz="1200" b="0" dirty="0" smtClean="0"/>
            <a:t> </a:t>
          </a:r>
          <a:r>
            <a:rPr lang="en-US" sz="1200" b="0" dirty="0" err="1" smtClean="0"/>
            <a:t>semakan</a:t>
          </a:r>
          <a:r>
            <a:rPr lang="en-US" sz="1200" b="0" dirty="0" smtClean="0"/>
            <a:t> </a:t>
          </a:r>
          <a:r>
            <a:rPr lang="en-US" sz="1200" b="0" dirty="0" err="1" smtClean="0"/>
            <a:t>melalui</a:t>
          </a:r>
          <a:r>
            <a:rPr lang="en-US" sz="1200" b="0" dirty="0" smtClean="0"/>
            <a:t> </a:t>
          </a:r>
          <a:r>
            <a:rPr lang="en-US" sz="1200" b="0" dirty="0" err="1" smtClean="0"/>
            <a:t>laman</a:t>
          </a:r>
          <a:r>
            <a:rPr lang="en-US" sz="1200" b="0" dirty="0" smtClean="0"/>
            <a:t> web</a:t>
          </a:r>
          <a:endParaRPr lang="en-US" sz="1500" b="1" dirty="0"/>
        </a:p>
      </dgm:t>
    </dgm:pt>
    <dgm:pt modelId="{D0CC4056-DE89-4318-9AE7-542DB88FE445}" cxnId="{0DF51D10-52D7-41FB-B0C0-9A0447D62201}" type="parTrans">
      <dgm:prSet/>
      <dgm:spPr/>
      <dgm:t>
        <a:bodyPr/>
        <a:lstStyle/>
        <a:p>
          <a:endParaRPr lang="en-US"/>
        </a:p>
      </dgm:t>
    </dgm:pt>
    <dgm:pt modelId="{2BE8AE65-DB55-413F-ABB4-FCAB4D444CD8}" cxnId="{0DF51D10-52D7-41FB-B0C0-9A0447D62201}" type="sibTrans">
      <dgm:prSet/>
      <dgm:spPr/>
      <dgm:t>
        <a:bodyPr/>
        <a:lstStyle/>
        <a:p>
          <a:endParaRPr lang="en-US"/>
        </a:p>
      </dgm:t>
    </dgm:pt>
    <dgm:pt modelId="{0994BBC3-2D7C-49BE-AA1B-3C3D6BC3212C}" type="pres">
      <dgm:prSet presAssocID="{EB0CD33F-E6D9-45C0-ABE8-38E12153E4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591594-6C49-42EB-AB89-24C6228299E4}" type="pres">
      <dgm:prSet presAssocID="{B7B6878C-5C73-4D17-A575-73F3F9EE2D72}" presName="composite" presStyleCnt="0"/>
      <dgm:spPr/>
    </dgm:pt>
    <dgm:pt modelId="{D6C01961-A7D6-469E-9C77-26C447E99936}" type="pres">
      <dgm:prSet presAssocID="{B7B6878C-5C73-4D17-A575-73F3F9EE2D72}" presName="LShape" presStyleLbl="alignNode1" presStyleIdx="0" presStyleCnt="9"/>
      <dgm:spPr/>
    </dgm:pt>
    <dgm:pt modelId="{C1002D61-79E4-4E58-9068-D9B1E16C8E64}" type="pres">
      <dgm:prSet presAssocID="{B7B6878C-5C73-4D17-A575-73F3F9EE2D72}" presName="ParentText" presStyleLbl="revTx" presStyleIdx="0" presStyleCnt="5" custScaleX="101998" custScaleY="115118" custLinFactNeighborX="-153" custLinFactNeighborY="12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01F6-5C82-4C9E-BD2B-AAD31D8D5CF7}" type="pres">
      <dgm:prSet presAssocID="{B7B6878C-5C73-4D17-A575-73F3F9EE2D72}" presName="Triangle" presStyleLbl="alignNode1" presStyleIdx="1" presStyleCnt="9"/>
      <dgm:spPr/>
    </dgm:pt>
    <dgm:pt modelId="{C8CD0060-8139-4850-88F9-DCE35734E476}" type="pres">
      <dgm:prSet presAssocID="{348D94C5-50D6-4A42-B0B1-3524BB63ACEB}" presName="sibTrans" presStyleCnt="0"/>
      <dgm:spPr/>
    </dgm:pt>
    <dgm:pt modelId="{08590843-D310-4224-828B-06816C1B2C9D}" type="pres">
      <dgm:prSet presAssocID="{348D94C5-50D6-4A42-B0B1-3524BB63ACEB}" presName="space" presStyleCnt="0"/>
      <dgm:spPr/>
    </dgm:pt>
    <dgm:pt modelId="{9AF8F4C1-821D-416E-BFBD-D776F5B4490F}" type="pres">
      <dgm:prSet presAssocID="{A3E55949-26B4-44D9-A0C6-236CFC72A587}" presName="composite" presStyleCnt="0"/>
      <dgm:spPr/>
    </dgm:pt>
    <dgm:pt modelId="{78550B5C-2034-4FC5-AB1F-18AD1FA101AD}" type="pres">
      <dgm:prSet presAssocID="{A3E55949-26B4-44D9-A0C6-236CFC72A587}" presName="LShape" presStyleLbl="alignNode1" presStyleIdx="2" presStyleCnt="9"/>
      <dgm:spPr/>
    </dgm:pt>
    <dgm:pt modelId="{5BD290EF-0512-4398-ADE6-47B34FDB6C56}" type="pres">
      <dgm:prSet presAssocID="{A3E55949-26B4-44D9-A0C6-236CFC72A587}" presName="ParentText" presStyleLbl="revTx" presStyleIdx="1" presStyleCnt="5" custScaleY="99182" custLinFactNeighborX="2801" custLinFactNeighborY="3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909A-2883-4D1D-A5D0-173F29178C79}" type="pres">
      <dgm:prSet presAssocID="{A3E55949-26B4-44D9-A0C6-236CFC72A587}" presName="Triangle" presStyleLbl="alignNode1" presStyleIdx="3" presStyleCnt="9"/>
      <dgm:spPr/>
    </dgm:pt>
    <dgm:pt modelId="{36B5988F-DEA8-4355-A203-EB8BFDBCB8D0}" type="pres">
      <dgm:prSet presAssocID="{9502870B-0FB7-46DF-9BA5-291CF8B83A31}" presName="sibTrans" presStyleCnt="0"/>
      <dgm:spPr/>
    </dgm:pt>
    <dgm:pt modelId="{8E7A93C3-527D-40E4-9D21-EE0CF2BB9F1B}" type="pres">
      <dgm:prSet presAssocID="{9502870B-0FB7-46DF-9BA5-291CF8B83A31}" presName="space" presStyleCnt="0"/>
      <dgm:spPr/>
    </dgm:pt>
    <dgm:pt modelId="{C65D4F1C-92D2-4226-87E5-0DC4A5B0791F}" type="pres">
      <dgm:prSet presAssocID="{B1254B0B-5EC1-4BEC-9963-078B83998B69}" presName="composite" presStyleCnt="0"/>
      <dgm:spPr/>
    </dgm:pt>
    <dgm:pt modelId="{05C64966-BC3E-49AA-88D3-B9DB543D34C3}" type="pres">
      <dgm:prSet presAssocID="{B1254B0B-5EC1-4BEC-9963-078B83998B69}" presName="LShape" presStyleLbl="alignNode1" presStyleIdx="4" presStyleCnt="9"/>
      <dgm:spPr/>
    </dgm:pt>
    <dgm:pt modelId="{DA7D33D1-E16C-493A-90E4-49A68594026D}" type="pres">
      <dgm:prSet presAssocID="{B1254B0B-5EC1-4BEC-9963-078B83998B6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B2980-4965-4B73-84EF-6AE656DE6557}" type="pres">
      <dgm:prSet presAssocID="{B1254B0B-5EC1-4BEC-9963-078B83998B69}" presName="Triangle" presStyleLbl="alignNode1" presStyleIdx="5" presStyleCnt="9"/>
      <dgm:spPr/>
    </dgm:pt>
    <dgm:pt modelId="{641A041A-73B7-4D18-B58C-FCA5C736AAE7}" type="pres">
      <dgm:prSet presAssocID="{BD125872-68B0-4F8A-BA15-1F6CF1232D44}" presName="sibTrans" presStyleCnt="0"/>
      <dgm:spPr/>
    </dgm:pt>
    <dgm:pt modelId="{8082A1F6-6AB7-4F16-A542-0C307469DEBA}" type="pres">
      <dgm:prSet presAssocID="{BD125872-68B0-4F8A-BA15-1F6CF1232D44}" presName="space" presStyleCnt="0"/>
      <dgm:spPr/>
    </dgm:pt>
    <dgm:pt modelId="{269F0EAB-ACAD-4ADF-BB91-737DD36C4CBB}" type="pres">
      <dgm:prSet presAssocID="{86F2F521-9D93-4F7F-A13B-4EDA9D8F08C9}" presName="composite" presStyleCnt="0"/>
      <dgm:spPr/>
    </dgm:pt>
    <dgm:pt modelId="{A3796FDC-4516-43B4-A0AE-26068141C105}" type="pres">
      <dgm:prSet presAssocID="{86F2F521-9D93-4F7F-A13B-4EDA9D8F08C9}" presName="LShape" presStyleLbl="alignNode1" presStyleIdx="6" presStyleCnt="9"/>
      <dgm:spPr/>
    </dgm:pt>
    <dgm:pt modelId="{946E37D0-AE94-4D5E-B466-BC3EB0A35B5C}" type="pres">
      <dgm:prSet presAssocID="{86F2F521-9D93-4F7F-A13B-4EDA9D8F08C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BEC6F-6022-418A-9DCD-6524A60FAC20}" type="pres">
      <dgm:prSet presAssocID="{86F2F521-9D93-4F7F-A13B-4EDA9D8F08C9}" presName="Triangle" presStyleLbl="alignNode1" presStyleIdx="7" presStyleCnt="9"/>
      <dgm:spPr/>
    </dgm:pt>
    <dgm:pt modelId="{057A7582-EEFA-481F-8679-E13CBB575159}" type="pres">
      <dgm:prSet presAssocID="{9FAC6F07-386D-4B91-A326-C4C7B35B53FB}" presName="sibTrans" presStyleCnt="0"/>
      <dgm:spPr/>
    </dgm:pt>
    <dgm:pt modelId="{99FCEC35-F8A9-4ED0-815E-8FA17FCFABB8}" type="pres">
      <dgm:prSet presAssocID="{9FAC6F07-386D-4B91-A326-C4C7B35B53FB}" presName="space" presStyleCnt="0"/>
      <dgm:spPr/>
    </dgm:pt>
    <dgm:pt modelId="{0CD8EAF6-05E6-4BDE-B244-530651B12701}" type="pres">
      <dgm:prSet presAssocID="{C284CFE4-0EAC-415D-A91D-1959882716FC}" presName="composite" presStyleCnt="0"/>
      <dgm:spPr/>
    </dgm:pt>
    <dgm:pt modelId="{405ED396-A02B-4807-83CA-D4B9584A22F7}" type="pres">
      <dgm:prSet presAssocID="{C284CFE4-0EAC-415D-A91D-1959882716FC}" presName="LShape" presStyleLbl="alignNode1" presStyleIdx="8" presStyleCnt="9"/>
      <dgm:spPr/>
    </dgm:pt>
    <dgm:pt modelId="{60360613-A47F-481C-A40C-901CE855BDD4}" type="pres">
      <dgm:prSet presAssocID="{C284CFE4-0EAC-415D-A91D-1959882716F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51D10-52D7-41FB-B0C0-9A0447D62201}" srcId="{EB0CD33F-E6D9-45C0-ABE8-38E12153E4A3}" destId="{C284CFE4-0EAC-415D-A91D-1959882716FC}" srcOrd="4" destOrd="0" parTransId="{D0CC4056-DE89-4318-9AE7-542DB88FE445}" sibTransId="{2BE8AE65-DB55-413F-ABB4-FCAB4D444CD8}"/>
    <dgm:cxn modelId="{639C9310-7764-429D-901F-9F813195178C}" srcId="{EB0CD33F-E6D9-45C0-ABE8-38E12153E4A3}" destId="{A3E55949-26B4-44D9-A0C6-236CFC72A587}" srcOrd="1" destOrd="0" parTransId="{85C17889-93CD-4525-9CFF-61D08BC5E94A}" sibTransId="{9502870B-0FB7-46DF-9BA5-291CF8B83A31}"/>
    <dgm:cxn modelId="{0951AD4F-65BA-4FCA-B75E-283416B19A46}" type="presOf" srcId="{B1254B0B-5EC1-4BEC-9963-078B83998B69}" destId="{DA7D33D1-E16C-493A-90E4-49A68594026D}" srcOrd="0" destOrd="0" presId="urn:microsoft.com/office/officeart/2009/3/layout/StepUpProcess"/>
    <dgm:cxn modelId="{84F4120D-8E11-48CB-B368-EF110B326EC7}" srcId="{EB0CD33F-E6D9-45C0-ABE8-38E12153E4A3}" destId="{B7B6878C-5C73-4D17-A575-73F3F9EE2D72}" srcOrd="0" destOrd="0" parTransId="{13972C52-306A-4FCB-A2BB-89ED91732984}" sibTransId="{348D94C5-50D6-4A42-B0B1-3524BB63ACEB}"/>
    <dgm:cxn modelId="{8DB3BF5E-929E-437B-A0FC-4DA9C186F97E}" type="presOf" srcId="{C284CFE4-0EAC-415D-A91D-1959882716FC}" destId="{60360613-A47F-481C-A40C-901CE855BDD4}" srcOrd="0" destOrd="0" presId="urn:microsoft.com/office/officeart/2009/3/layout/StepUpProcess"/>
    <dgm:cxn modelId="{8AA67CAA-E528-4BF2-8532-D6DC28C6FC05}" srcId="{EB0CD33F-E6D9-45C0-ABE8-38E12153E4A3}" destId="{86F2F521-9D93-4F7F-A13B-4EDA9D8F08C9}" srcOrd="3" destOrd="0" parTransId="{320C21DE-E0C4-4DE3-82D9-99DCFAB4B8E3}" sibTransId="{9FAC6F07-386D-4B91-A326-C4C7B35B53FB}"/>
    <dgm:cxn modelId="{23603D97-6309-4ED3-9767-190D26916FFA}" srcId="{EB0CD33F-E6D9-45C0-ABE8-38E12153E4A3}" destId="{B1254B0B-5EC1-4BEC-9963-078B83998B69}" srcOrd="2" destOrd="0" parTransId="{EADD01FF-9764-47D6-85D8-1F9BC5FE4AD9}" sibTransId="{BD125872-68B0-4F8A-BA15-1F6CF1232D44}"/>
    <dgm:cxn modelId="{AEA740C8-E8ED-46CC-A6E4-408A46FAB436}" type="presOf" srcId="{A3E55949-26B4-44D9-A0C6-236CFC72A587}" destId="{5BD290EF-0512-4398-ADE6-47B34FDB6C56}" srcOrd="0" destOrd="0" presId="urn:microsoft.com/office/officeart/2009/3/layout/StepUpProcess"/>
    <dgm:cxn modelId="{7AEA1DAA-D12E-4E0A-9F60-3D0493EE15E0}" type="presOf" srcId="{EB0CD33F-E6D9-45C0-ABE8-38E12153E4A3}" destId="{0994BBC3-2D7C-49BE-AA1B-3C3D6BC3212C}" srcOrd="0" destOrd="0" presId="urn:microsoft.com/office/officeart/2009/3/layout/StepUpProcess"/>
    <dgm:cxn modelId="{9BC1398A-82C9-4BD8-8F9B-9648E302C88E}" type="presOf" srcId="{B7B6878C-5C73-4D17-A575-73F3F9EE2D72}" destId="{C1002D61-79E4-4E58-9068-D9B1E16C8E64}" srcOrd="0" destOrd="0" presId="urn:microsoft.com/office/officeart/2009/3/layout/StepUpProcess"/>
    <dgm:cxn modelId="{210304D0-D5A3-4C86-8304-6D2D70445835}" type="presOf" srcId="{86F2F521-9D93-4F7F-A13B-4EDA9D8F08C9}" destId="{946E37D0-AE94-4D5E-B466-BC3EB0A35B5C}" srcOrd="0" destOrd="0" presId="urn:microsoft.com/office/officeart/2009/3/layout/StepUpProcess"/>
    <dgm:cxn modelId="{EF31FB7A-2CA9-4DBF-80A8-2BB267EC5D1F}" type="presParOf" srcId="{0994BBC3-2D7C-49BE-AA1B-3C3D6BC3212C}" destId="{67591594-6C49-42EB-AB89-24C6228299E4}" srcOrd="0" destOrd="0" presId="urn:microsoft.com/office/officeart/2009/3/layout/StepUpProcess"/>
    <dgm:cxn modelId="{54CEFAE1-0102-4C8D-9DEC-8E6F64EBB35E}" type="presParOf" srcId="{67591594-6C49-42EB-AB89-24C6228299E4}" destId="{D6C01961-A7D6-469E-9C77-26C447E99936}" srcOrd="0" destOrd="0" presId="urn:microsoft.com/office/officeart/2009/3/layout/StepUpProcess"/>
    <dgm:cxn modelId="{C3D85F86-D98C-488F-8C59-AE3A5CBDE9A0}" type="presParOf" srcId="{67591594-6C49-42EB-AB89-24C6228299E4}" destId="{C1002D61-79E4-4E58-9068-D9B1E16C8E64}" srcOrd="1" destOrd="0" presId="urn:microsoft.com/office/officeart/2009/3/layout/StepUpProcess"/>
    <dgm:cxn modelId="{127513EF-5FD3-4DF8-A7F9-3020F6A366E0}" type="presParOf" srcId="{67591594-6C49-42EB-AB89-24C6228299E4}" destId="{992201F6-5C82-4C9E-BD2B-AAD31D8D5CF7}" srcOrd="2" destOrd="0" presId="urn:microsoft.com/office/officeart/2009/3/layout/StepUpProcess"/>
    <dgm:cxn modelId="{90B515CA-BF54-40D5-A4E5-09754B38736B}" type="presParOf" srcId="{0994BBC3-2D7C-49BE-AA1B-3C3D6BC3212C}" destId="{C8CD0060-8139-4850-88F9-DCE35734E476}" srcOrd="1" destOrd="0" presId="urn:microsoft.com/office/officeart/2009/3/layout/StepUpProcess"/>
    <dgm:cxn modelId="{2C26EBB7-3A55-4BB6-8F4F-A8C3AB220BCC}" type="presParOf" srcId="{C8CD0060-8139-4850-88F9-DCE35734E476}" destId="{08590843-D310-4224-828B-06816C1B2C9D}" srcOrd="0" destOrd="0" presId="urn:microsoft.com/office/officeart/2009/3/layout/StepUpProcess"/>
    <dgm:cxn modelId="{0672734B-6716-480A-B54D-51D02C13825A}" type="presParOf" srcId="{0994BBC3-2D7C-49BE-AA1B-3C3D6BC3212C}" destId="{9AF8F4C1-821D-416E-BFBD-D776F5B4490F}" srcOrd="2" destOrd="0" presId="urn:microsoft.com/office/officeart/2009/3/layout/StepUpProcess"/>
    <dgm:cxn modelId="{E531C178-AA72-4878-87FA-B1F2EF2238E9}" type="presParOf" srcId="{9AF8F4C1-821D-416E-BFBD-D776F5B4490F}" destId="{78550B5C-2034-4FC5-AB1F-18AD1FA101AD}" srcOrd="0" destOrd="0" presId="urn:microsoft.com/office/officeart/2009/3/layout/StepUpProcess"/>
    <dgm:cxn modelId="{04727834-A9F0-4BE5-BBBF-DF1C45C325D5}" type="presParOf" srcId="{9AF8F4C1-821D-416E-BFBD-D776F5B4490F}" destId="{5BD290EF-0512-4398-ADE6-47B34FDB6C56}" srcOrd="1" destOrd="0" presId="urn:microsoft.com/office/officeart/2009/3/layout/StepUpProcess"/>
    <dgm:cxn modelId="{D5D03927-BA4B-47EF-9F0D-F84AA27FCBB1}" type="presParOf" srcId="{9AF8F4C1-821D-416E-BFBD-D776F5B4490F}" destId="{8233909A-2883-4D1D-A5D0-173F29178C79}" srcOrd="2" destOrd="0" presId="urn:microsoft.com/office/officeart/2009/3/layout/StepUpProcess"/>
    <dgm:cxn modelId="{340B78DA-AE35-48E5-8039-1EDC9CB2F5D3}" type="presParOf" srcId="{0994BBC3-2D7C-49BE-AA1B-3C3D6BC3212C}" destId="{36B5988F-DEA8-4355-A203-EB8BFDBCB8D0}" srcOrd="3" destOrd="0" presId="urn:microsoft.com/office/officeart/2009/3/layout/StepUpProcess"/>
    <dgm:cxn modelId="{FD73B439-DBB8-44F8-8973-EF91271ED51F}" type="presParOf" srcId="{36B5988F-DEA8-4355-A203-EB8BFDBCB8D0}" destId="{8E7A93C3-527D-40E4-9D21-EE0CF2BB9F1B}" srcOrd="0" destOrd="0" presId="urn:microsoft.com/office/officeart/2009/3/layout/StepUpProcess"/>
    <dgm:cxn modelId="{59726FDC-4103-4654-B200-FD0BA572F514}" type="presParOf" srcId="{0994BBC3-2D7C-49BE-AA1B-3C3D6BC3212C}" destId="{C65D4F1C-92D2-4226-87E5-0DC4A5B0791F}" srcOrd="4" destOrd="0" presId="urn:microsoft.com/office/officeart/2009/3/layout/StepUpProcess"/>
    <dgm:cxn modelId="{3FFA0CCC-E60E-4693-8A40-3EAA321D80BD}" type="presParOf" srcId="{C65D4F1C-92D2-4226-87E5-0DC4A5B0791F}" destId="{05C64966-BC3E-49AA-88D3-B9DB543D34C3}" srcOrd="0" destOrd="0" presId="urn:microsoft.com/office/officeart/2009/3/layout/StepUpProcess"/>
    <dgm:cxn modelId="{8C3DE5AE-F4FA-4175-810B-83D61F0A0081}" type="presParOf" srcId="{C65D4F1C-92D2-4226-87E5-0DC4A5B0791F}" destId="{DA7D33D1-E16C-493A-90E4-49A68594026D}" srcOrd="1" destOrd="0" presId="urn:microsoft.com/office/officeart/2009/3/layout/StepUpProcess"/>
    <dgm:cxn modelId="{434288A8-C81D-40A6-8DCF-4DEE2B419370}" type="presParOf" srcId="{C65D4F1C-92D2-4226-87E5-0DC4A5B0791F}" destId="{D9EB2980-4965-4B73-84EF-6AE656DE6557}" srcOrd="2" destOrd="0" presId="urn:microsoft.com/office/officeart/2009/3/layout/StepUpProcess"/>
    <dgm:cxn modelId="{1CE5FC3E-C32D-4AAC-94D4-AF04515AD540}" type="presParOf" srcId="{0994BBC3-2D7C-49BE-AA1B-3C3D6BC3212C}" destId="{641A041A-73B7-4D18-B58C-FCA5C736AAE7}" srcOrd="5" destOrd="0" presId="urn:microsoft.com/office/officeart/2009/3/layout/StepUpProcess"/>
    <dgm:cxn modelId="{2EB0008C-A87B-40D1-A18C-694F1138D369}" type="presParOf" srcId="{641A041A-73B7-4D18-B58C-FCA5C736AAE7}" destId="{8082A1F6-6AB7-4F16-A542-0C307469DEBA}" srcOrd="0" destOrd="0" presId="urn:microsoft.com/office/officeart/2009/3/layout/StepUpProcess"/>
    <dgm:cxn modelId="{F8F890F0-8DE1-4FDE-A876-18DC38E6E324}" type="presParOf" srcId="{0994BBC3-2D7C-49BE-AA1B-3C3D6BC3212C}" destId="{269F0EAB-ACAD-4ADF-BB91-737DD36C4CBB}" srcOrd="6" destOrd="0" presId="urn:microsoft.com/office/officeart/2009/3/layout/StepUpProcess"/>
    <dgm:cxn modelId="{DFEA3DA9-8AF8-4970-968E-50A07622C15F}" type="presParOf" srcId="{269F0EAB-ACAD-4ADF-BB91-737DD36C4CBB}" destId="{A3796FDC-4516-43B4-A0AE-26068141C105}" srcOrd="0" destOrd="0" presId="urn:microsoft.com/office/officeart/2009/3/layout/StepUpProcess"/>
    <dgm:cxn modelId="{6AD21DBE-D46D-48D1-9C88-AC907E4489A2}" type="presParOf" srcId="{269F0EAB-ACAD-4ADF-BB91-737DD36C4CBB}" destId="{946E37D0-AE94-4D5E-B466-BC3EB0A35B5C}" srcOrd="1" destOrd="0" presId="urn:microsoft.com/office/officeart/2009/3/layout/StepUpProcess"/>
    <dgm:cxn modelId="{C317CD32-D25C-4E45-BAE6-50242C17DEE5}" type="presParOf" srcId="{269F0EAB-ACAD-4ADF-BB91-737DD36C4CBB}" destId="{584BEC6F-6022-418A-9DCD-6524A60FAC20}" srcOrd="2" destOrd="0" presId="urn:microsoft.com/office/officeart/2009/3/layout/StepUpProcess"/>
    <dgm:cxn modelId="{33211101-28ED-4E3B-A750-658D8796A096}" type="presParOf" srcId="{0994BBC3-2D7C-49BE-AA1B-3C3D6BC3212C}" destId="{057A7582-EEFA-481F-8679-E13CBB575159}" srcOrd="7" destOrd="0" presId="urn:microsoft.com/office/officeart/2009/3/layout/StepUpProcess"/>
    <dgm:cxn modelId="{0975510D-B969-4526-A71A-397C6A5C6CC6}" type="presParOf" srcId="{057A7582-EEFA-481F-8679-E13CBB575159}" destId="{99FCEC35-F8A9-4ED0-815E-8FA17FCFABB8}" srcOrd="0" destOrd="0" presId="urn:microsoft.com/office/officeart/2009/3/layout/StepUpProcess"/>
    <dgm:cxn modelId="{6AEC3F08-86FD-4103-A5C6-3AB0076EAB72}" type="presParOf" srcId="{0994BBC3-2D7C-49BE-AA1B-3C3D6BC3212C}" destId="{0CD8EAF6-05E6-4BDE-B244-530651B12701}" srcOrd="8" destOrd="0" presId="urn:microsoft.com/office/officeart/2009/3/layout/StepUpProcess"/>
    <dgm:cxn modelId="{6FDB4190-C4EB-4724-B964-26F87A059B1A}" type="presParOf" srcId="{0CD8EAF6-05E6-4BDE-B244-530651B12701}" destId="{405ED396-A02B-4807-83CA-D4B9584A22F7}" srcOrd="0" destOrd="0" presId="urn:microsoft.com/office/officeart/2009/3/layout/StepUpProcess"/>
    <dgm:cxn modelId="{9BC67EB0-81B4-4B18-9368-3272273502F7}" type="presParOf" srcId="{0CD8EAF6-05E6-4BDE-B244-530651B12701}" destId="{60360613-A47F-481C-A40C-901CE855BDD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8ACA-7026-4416-B38B-AE0CFD4D1B60}">
      <dsp:nvSpPr>
        <dsp:cNvPr id="0" name=""/>
        <dsp:cNvSpPr/>
      </dsp:nvSpPr>
      <dsp:spPr>
        <a:xfrm>
          <a:off x="1556048" y="1075334"/>
          <a:ext cx="1934027" cy="19340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839280" y="1358570"/>
        <a:ext cx="1367563" cy="1367585"/>
      </dsp:txXfrm>
    </dsp:sp>
    <dsp:sp modelId="{AA7AB623-6E79-4B72-A8E3-ADA958AB1E7A}">
      <dsp:nvSpPr>
        <dsp:cNvPr id="0" name=""/>
        <dsp:cNvSpPr/>
      </dsp:nvSpPr>
      <dsp:spPr>
        <a:xfrm>
          <a:off x="558728" y="0"/>
          <a:ext cx="3898361" cy="406400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14854B-434B-4AC0-A320-9090874ED211}">
      <dsp:nvSpPr>
        <dsp:cNvPr id="0" name=""/>
        <dsp:cNvSpPr/>
      </dsp:nvSpPr>
      <dsp:spPr>
        <a:xfrm>
          <a:off x="3662937" y="644144"/>
          <a:ext cx="1036046" cy="1036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1E58D-B254-4D9A-8AF6-461D9AAD63CF}">
      <dsp:nvSpPr>
        <dsp:cNvPr id="0" name=""/>
        <dsp:cNvSpPr/>
      </dsp:nvSpPr>
      <dsp:spPr>
        <a:xfrm>
          <a:off x="4784291" y="657555"/>
          <a:ext cx="1386820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500" b="1" kern="1200" dirty="0" smtClean="0"/>
            <a:t>WARGANEGARA MALAYSIA</a:t>
          </a:r>
          <a:endParaRPr lang="en-US" sz="1500" b="1" kern="1200" dirty="0"/>
        </a:p>
      </dsp:txBody>
      <dsp:txXfrm>
        <a:off x="4784291" y="657555"/>
        <a:ext cx="1386820" cy="1002995"/>
      </dsp:txXfrm>
    </dsp:sp>
    <dsp:sp modelId="{4B231721-B71A-4435-B09B-6EA433433E80}">
      <dsp:nvSpPr>
        <dsp:cNvPr id="0" name=""/>
        <dsp:cNvSpPr/>
      </dsp:nvSpPr>
      <dsp:spPr>
        <a:xfrm>
          <a:off x="3662937" y="2285593"/>
          <a:ext cx="1036046" cy="10363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A7FC67-536C-4361-A9CA-F2AF087589BD}">
      <dsp:nvSpPr>
        <dsp:cNvPr id="0" name=""/>
        <dsp:cNvSpPr/>
      </dsp:nvSpPr>
      <dsp:spPr>
        <a:xfrm>
          <a:off x="4701422" y="2356747"/>
          <a:ext cx="2254511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500" b="1" kern="1200" dirty="0" smtClean="0"/>
            <a:t>PENDAPATAN TIDAK MELEBIHI PARAS GARIS KEMISKINAN (PGK) 2016</a:t>
          </a:r>
          <a:endParaRPr lang="en-US" sz="1500" b="1" kern="1200" dirty="0"/>
        </a:p>
      </dsp:txBody>
      <dsp:txXfrm>
        <a:off x="4701422" y="2356747"/>
        <a:ext cx="2254511" cy="100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1961-A7D6-469E-9C77-26C447E99936}">
      <dsp:nvSpPr>
        <dsp:cNvPr id="0" name=""/>
        <dsp:cNvSpPr/>
      </dsp:nvSpPr>
      <dsp:spPr>
        <a:xfrm rot="5400000">
          <a:off x="317621" y="2569432"/>
          <a:ext cx="942296" cy="15679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02D61-79E4-4E58-9068-D9B1E16C8E64}">
      <dsp:nvSpPr>
        <dsp:cNvPr id="0" name=""/>
        <dsp:cNvSpPr/>
      </dsp:nvSpPr>
      <dsp:spPr>
        <a:xfrm>
          <a:off x="144021" y="3096345"/>
          <a:ext cx="1443846" cy="142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PENDAFTARAN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Mengisi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menghantar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borang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permohonan</a:t>
          </a:r>
          <a:r>
            <a:rPr lang="en-US" sz="1200" kern="1200" dirty="0" smtClean="0"/>
            <a:t> di </a:t>
          </a:r>
          <a:r>
            <a:rPr lang="en-US" sz="1200" kern="1200" dirty="0" err="1" smtClean="0"/>
            <a:t>Pejabat</a:t>
          </a:r>
          <a:r>
            <a:rPr lang="en-US" sz="1200" kern="1200" dirty="0" smtClean="0"/>
            <a:t> Daerah </a:t>
          </a:r>
          <a:r>
            <a:rPr lang="en-US" sz="1200" kern="1200" dirty="0" err="1" smtClean="0"/>
            <a:t>berhampiran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dengan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tempat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tinggal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Ketua</a:t>
          </a:r>
          <a:r>
            <a:rPr lang="en-US" sz="1200" kern="1200" dirty="0" smtClean="0"/>
            <a:t> Isi </a:t>
          </a:r>
          <a:r>
            <a:rPr lang="en-US" sz="1200" kern="1200" dirty="0" err="1" smtClean="0"/>
            <a:t>Rumah</a:t>
          </a:r>
          <a:endParaRPr lang="en-US" sz="1200" kern="1200" dirty="0"/>
        </a:p>
      </dsp:txBody>
      <dsp:txXfrm>
        <a:off x="144021" y="3096345"/>
        <a:ext cx="1443846" cy="1428412"/>
      </dsp:txXfrm>
    </dsp:sp>
    <dsp:sp modelId="{992201F6-5C82-4C9E-BD2B-AAD31D8D5CF7}">
      <dsp:nvSpPr>
        <dsp:cNvPr id="0" name=""/>
        <dsp:cNvSpPr/>
      </dsp:nvSpPr>
      <dsp:spPr>
        <a:xfrm>
          <a:off x="1308804" y="2453997"/>
          <a:ext cx="267087" cy="267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50B5C-2034-4FC5-AB1F-18AD1FA101AD}">
      <dsp:nvSpPr>
        <dsp:cNvPr id="0" name=""/>
        <dsp:cNvSpPr/>
      </dsp:nvSpPr>
      <dsp:spPr>
        <a:xfrm rot="5400000">
          <a:off x="2064688" y="2145693"/>
          <a:ext cx="942296" cy="15679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290EF-0512-4398-ADE6-47B34FDB6C56}">
      <dsp:nvSpPr>
        <dsp:cNvPr id="0" name=""/>
        <dsp:cNvSpPr/>
      </dsp:nvSpPr>
      <dsp:spPr>
        <a:xfrm>
          <a:off x="1947046" y="2662667"/>
          <a:ext cx="1415563" cy="123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PENYISIHAN AWAL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Dilaksanakan</a:t>
          </a:r>
          <a:r>
            <a:rPr lang="en-US" sz="1200" kern="1200" dirty="0" smtClean="0"/>
            <a:t> di </a:t>
          </a:r>
          <a:r>
            <a:rPr lang="en-US" sz="1200" kern="1200" dirty="0" err="1" smtClean="0"/>
            <a:t>peringkat</a:t>
          </a:r>
          <a:r>
            <a:rPr lang="en-US" sz="1200" kern="1200" dirty="0" smtClean="0"/>
            <a:t> </a:t>
          </a:r>
          <a:r>
            <a:rPr lang="en-US" sz="1200" i="1" kern="1200" dirty="0" smtClean="0"/>
            <a:t>Focus Group </a:t>
          </a:r>
          <a:r>
            <a:rPr lang="en-US" sz="1200" kern="1200" dirty="0" smtClean="0"/>
            <a:t>Daerah </a:t>
          </a:r>
          <a:r>
            <a:rPr lang="en-US" sz="1200" kern="1200" dirty="0" err="1" smtClean="0"/>
            <a:t>melalui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garis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panduan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mekanisma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pelaksanaan</a:t>
          </a:r>
          <a:r>
            <a:rPr lang="en-US" sz="1200" kern="1200" dirty="0" smtClean="0"/>
            <a:t> proses </a:t>
          </a:r>
          <a:r>
            <a:rPr lang="en-US" sz="1200" kern="1200" dirty="0" err="1" smtClean="0"/>
            <a:t>penyisihan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awal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permohonan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pendaftaran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eKasih</a:t>
          </a:r>
          <a:endParaRPr lang="en-US" sz="1200" kern="1200" dirty="0"/>
        </a:p>
      </dsp:txBody>
      <dsp:txXfrm>
        <a:off x="1947046" y="2662667"/>
        <a:ext cx="1415563" cy="1230674"/>
      </dsp:txXfrm>
    </dsp:sp>
    <dsp:sp modelId="{8233909A-2883-4D1D-A5D0-173F29178C79}">
      <dsp:nvSpPr>
        <dsp:cNvPr id="0" name=""/>
        <dsp:cNvSpPr/>
      </dsp:nvSpPr>
      <dsp:spPr>
        <a:xfrm>
          <a:off x="3055872" y="2030258"/>
          <a:ext cx="267087" cy="267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64966-BC3E-49AA-88D3-B9DB543D34C3}">
      <dsp:nvSpPr>
        <dsp:cNvPr id="0" name=""/>
        <dsp:cNvSpPr/>
      </dsp:nvSpPr>
      <dsp:spPr>
        <a:xfrm rot="5400000">
          <a:off x="3811756" y="1716879"/>
          <a:ext cx="942296" cy="15679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D33D1-E16C-493A-90E4-49A68594026D}">
      <dsp:nvSpPr>
        <dsp:cNvPr id="0" name=""/>
        <dsp:cNvSpPr/>
      </dsp:nvSpPr>
      <dsp:spPr>
        <a:xfrm>
          <a:off x="3654463" y="2185361"/>
          <a:ext cx="1415563" cy="124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VERIFIKASI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Dilaksanakan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oleh</a:t>
          </a:r>
          <a:r>
            <a:rPr lang="en-US" sz="1200" kern="1200" dirty="0" smtClean="0"/>
            <a:t> PPPN Sabah </a:t>
          </a:r>
          <a:r>
            <a:rPr lang="en-US" sz="1200" kern="1200" dirty="0" err="1" smtClean="0"/>
            <a:t>menggunakan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Borang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Banci</a:t>
          </a:r>
          <a:r>
            <a:rPr lang="en-US" sz="1200" kern="1200" dirty="0" smtClean="0"/>
            <a:t> Isi </a:t>
          </a:r>
          <a:r>
            <a:rPr lang="en-US" sz="1200" kern="1200" dirty="0" err="1" smtClean="0"/>
            <a:t>Rumah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Miskin</a:t>
          </a:r>
          <a:endParaRPr lang="en-US" sz="1200" kern="1200" dirty="0"/>
        </a:p>
      </dsp:txBody>
      <dsp:txXfrm>
        <a:off x="3654463" y="2185361"/>
        <a:ext cx="1415563" cy="1240824"/>
      </dsp:txXfrm>
    </dsp:sp>
    <dsp:sp modelId="{D9EB2980-4965-4B73-84EF-6AE656DE6557}">
      <dsp:nvSpPr>
        <dsp:cNvPr id="0" name=""/>
        <dsp:cNvSpPr/>
      </dsp:nvSpPr>
      <dsp:spPr>
        <a:xfrm>
          <a:off x="4802939" y="1601444"/>
          <a:ext cx="267087" cy="267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96FDC-4516-43B4-A0AE-26068141C105}">
      <dsp:nvSpPr>
        <dsp:cNvPr id="0" name=""/>
        <dsp:cNvSpPr/>
      </dsp:nvSpPr>
      <dsp:spPr>
        <a:xfrm rot="5400000">
          <a:off x="5558824" y="1288064"/>
          <a:ext cx="942296" cy="15679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E37D0-AE94-4D5E-B466-BC3EB0A35B5C}">
      <dsp:nvSpPr>
        <dsp:cNvPr id="0" name=""/>
        <dsp:cNvSpPr/>
      </dsp:nvSpPr>
      <dsp:spPr>
        <a:xfrm>
          <a:off x="5401531" y="1756547"/>
          <a:ext cx="1415563" cy="124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PROSESAN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Dilaksanakan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oleh</a:t>
          </a:r>
          <a:r>
            <a:rPr lang="en-US" sz="1200" kern="1200" dirty="0" smtClean="0"/>
            <a:t> PPPN Sabah </a:t>
          </a:r>
          <a:r>
            <a:rPr lang="en-US" sz="1200" kern="1200" dirty="0" err="1" smtClean="0"/>
            <a:t>merangkumi</a:t>
          </a:r>
          <a:r>
            <a:rPr lang="en-US" sz="1200" kern="1200" dirty="0" smtClean="0"/>
            <a:t> proses </a:t>
          </a:r>
          <a:r>
            <a:rPr lang="en-US" sz="1200" kern="1200" dirty="0" err="1" smtClean="0"/>
            <a:t>semakan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konsistensi</a:t>
          </a:r>
          <a:r>
            <a:rPr lang="en-US" sz="1200" kern="1200" dirty="0" smtClean="0"/>
            <a:t> data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seterusnya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tangkapan</a:t>
          </a:r>
          <a:r>
            <a:rPr lang="en-US" sz="1200" kern="1200" dirty="0" smtClean="0"/>
            <a:t> data </a:t>
          </a:r>
          <a:r>
            <a:rPr lang="en-US" sz="1200" kern="1200" dirty="0" err="1" smtClean="0"/>
            <a:t>ke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dalam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sistem</a:t>
          </a:r>
          <a:endParaRPr lang="en-US" sz="1200" kern="1200" dirty="0"/>
        </a:p>
      </dsp:txBody>
      <dsp:txXfrm>
        <a:off x="5401531" y="1756547"/>
        <a:ext cx="1415563" cy="1240824"/>
      </dsp:txXfrm>
    </dsp:sp>
    <dsp:sp modelId="{584BEC6F-6022-418A-9DCD-6524A60FAC20}">
      <dsp:nvSpPr>
        <dsp:cNvPr id="0" name=""/>
        <dsp:cNvSpPr/>
      </dsp:nvSpPr>
      <dsp:spPr>
        <a:xfrm>
          <a:off x="6550007" y="1172629"/>
          <a:ext cx="267087" cy="267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ED396-A02B-4807-83CA-D4B9584A22F7}">
      <dsp:nvSpPr>
        <dsp:cNvPr id="0" name=""/>
        <dsp:cNvSpPr/>
      </dsp:nvSpPr>
      <dsp:spPr>
        <a:xfrm rot="5400000">
          <a:off x="7305892" y="859250"/>
          <a:ext cx="942296" cy="15679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60613-A47F-481C-A40C-901CE855BDD4}">
      <dsp:nvSpPr>
        <dsp:cNvPr id="0" name=""/>
        <dsp:cNvSpPr/>
      </dsp:nvSpPr>
      <dsp:spPr>
        <a:xfrm>
          <a:off x="7148599" y="1327732"/>
          <a:ext cx="1415563" cy="124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SEMAKAN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Pemohon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membuat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semakan</a:t>
          </a:r>
          <a:r>
            <a:rPr lang="en-US" sz="1200" b="0" kern="1200" dirty="0" smtClean="0"/>
            <a:t> status </a:t>
          </a:r>
          <a:r>
            <a:rPr lang="en-US" sz="1200" b="0" kern="1200" dirty="0" err="1" smtClean="0"/>
            <a:t>permohonan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samada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melalui</a:t>
          </a:r>
          <a:r>
            <a:rPr lang="en-US" sz="1200" b="0" kern="1200" dirty="0" smtClean="0"/>
            <a:t> </a:t>
          </a:r>
          <a:r>
            <a:rPr lang="en-US" sz="1200" b="0" i="1" kern="1200" dirty="0" smtClean="0"/>
            <a:t>walk in </a:t>
          </a:r>
          <a:r>
            <a:rPr lang="en-US" sz="1200" b="0" kern="1200" dirty="0" smtClean="0"/>
            <a:t>/ </a:t>
          </a:r>
          <a:r>
            <a:rPr lang="en-US" sz="1200" b="0" kern="1200" dirty="0" err="1" smtClean="0"/>
            <a:t>telefon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atau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semakan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melalui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laman</a:t>
          </a:r>
          <a:r>
            <a:rPr lang="en-US" sz="1200" b="0" kern="1200" dirty="0" smtClean="0"/>
            <a:t> web</a:t>
          </a:r>
          <a:endParaRPr lang="en-US" sz="1500" b="1" kern="1200" dirty="0"/>
        </a:p>
      </dsp:txBody>
      <dsp:txXfrm>
        <a:off x="7148599" y="1327732"/>
        <a:ext cx="1415563" cy="124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type="blockArc" r:blip="" rot="180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type="blockArc" r:blip="" rot="180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type="blockArc" r:blip="" rot="180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type="blockArc" r:blip="" rot="180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5" y="0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EA1CC9C-E40D-41A2-8A0C-A27CFC246C34}" type="datetimeFigureOut">
              <a:rPr lang="en-US"/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29967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5" y="8829967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b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9B6C22-3935-4105-ACAA-8755B3ABE2A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5" y="0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C9EF98-3C7E-427D-BB43-E3BE2FA3F00C}" type="datetimeFigureOut">
              <a:rPr 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6"/>
            <a:ext cx="5505450" cy="41833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29967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5" y="8829967"/>
            <a:ext cx="2982119" cy="4648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11" tIns="45555" rIns="91111" bIns="45555" numCol="1" anchor="b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5406ED-0E67-410F-A358-DE1AA51C568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85800"/>
            <a:ext cx="4570412" cy="3429000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en-US" sz="1400" dirty="0" err="1" smtClean="0">
                <a:latin typeface="Trebuchet MS" panose="020B0603020202020204" pitchFamily="34" charset="0"/>
              </a:rPr>
              <a:t>Bagi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menyediakan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anggaran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insiden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kemiskinan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pada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tahun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2007,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pendapatan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garis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kemiskinan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2004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telah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diubahsuai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untuk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mencerminkan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perubahan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harga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dalam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tempoh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tersebut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seperti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ditunjukkan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dalam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jadual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di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atas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.</a:t>
            </a:r>
            <a:endParaRPr lang="en-US" altLang="en-US" sz="1400" dirty="0" smtClean="0">
              <a:latin typeface="Trebuchet MS" panose="020B0603020202020204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51701" y="8786815"/>
            <a:ext cx="2103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MY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85800"/>
            <a:ext cx="4570412" cy="3429000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en-US" sz="1400" dirty="0" err="1" smtClean="0">
                <a:latin typeface="Trebuchet MS" panose="020B0603020202020204" pitchFamily="34" charset="0"/>
              </a:rPr>
              <a:t>Bagi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menyediakan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anggaran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insiden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kemiskinan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pada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tahun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2007,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pendapatan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garis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kemiskinan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2004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telah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diubahsuai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untuk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mencerminkan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perubahan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harga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dalam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tempoh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tersebut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seperti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ditunjukkan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dalam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jadual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 di </a:t>
            </a:r>
            <a:r>
              <a:rPr lang="en-US" altLang="en-US" sz="1400" dirty="0" err="1" smtClean="0">
                <a:latin typeface="Trebuchet MS" panose="020B0603020202020204" pitchFamily="34" charset="0"/>
              </a:rPr>
              <a:t>atas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.</a:t>
            </a:r>
            <a:endParaRPr lang="en-US" altLang="en-US" sz="1400" dirty="0" smtClean="0">
              <a:latin typeface="Trebuchet MS" panose="020B0603020202020204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51701" y="8786815"/>
            <a:ext cx="2103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MY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553200"/>
            <a:ext cx="9144000" cy="331788"/>
          </a:xfrm>
          <a:prstGeom prst="rect">
            <a:avLst/>
          </a:prstGeom>
          <a:solidFill>
            <a:srgbClr val="00457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839075" y="65976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chemeClr val="bg1"/>
                </a:solidFill>
              </a:rPr>
              <a:t>                          </a:t>
            </a:r>
            <a:fld id="{923691F6-9B39-4CF4-8FCA-8D9FD6437220}" type="slidenum">
              <a:rPr lang="en-US" sz="1200" smtClean="0">
                <a:solidFill>
                  <a:schemeClr val="bg1"/>
                </a:solidFill>
              </a:rPr>
            </a:fld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EF8B-4F24-4E1A-9578-6043F3376263}" type="datetimeFigureOut">
              <a:rPr lang="en-US"/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C633-18B4-4E07-B982-D31C14DC2F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7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7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6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6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477002"/>
            <a:ext cx="9144000" cy="38099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Documents and Settings\azrulnizam.hussin\My Documents\My Pictures\Logo Jabatan Perangkaan Malaysia Ne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1" y="6301906"/>
            <a:ext cx="629859" cy="513041"/>
          </a:xfrm>
          <a:prstGeom prst="rect">
            <a:avLst/>
          </a:prstGeom>
          <a:noFill/>
          <a:effectLst>
            <a:outerShdw blurRad="114300" dir="7200000" sx="102000" sy="102000" algn="ctr" rotWithShape="0">
              <a:prstClr val="black">
                <a:alpha val="50000"/>
              </a:prst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352802" y="6451685"/>
            <a:ext cx="3174158" cy="2308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JABATAN PERANGKAAN MALAYSIA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352802" y="6617680"/>
            <a:ext cx="3174158" cy="21929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825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DEPARTMENT OF STATISTICS, MALAYSIA</a:t>
            </a:r>
            <a:endParaRPr kumimoji="0" lang="en-US" altLang="en-US" sz="825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0"/>
            <a:ext cx="9144000" cy="838200"/>
          </a:xfrm>
          <a:prstGeom prst="rect">
            <a:avLst/>
          </a:prstGeom>
          <a:solidFill>
            <a:srgbClr val="0000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ms-MY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C:\Users\syahidi.alfee\Desktop\13.Infografik KDNK\SMIDEX\icon-be-2016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21133" t="17633" r="54665" b="78111"/>
          <a:stretch>
            <a:fillRect/>
          </a:stretch>
        </p:blipFill>
        <p:spPr bwMode="auto">
          <a:xfrm>
            <a:off x="6920551" y="6472143"/>
            <a:ext cx="1457418" cy="4620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2BD29A-7955-4B43-9C2E-59A0CCFF2D7C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9C03D1-204D-4324-99E4-FD8E6BF69646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A6C986-6D39-452E-B413-1EA87DF19CCE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CD903-E59D-4C9B-83C5-3BB457A60A09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37E749-7B3F-4C6A-937A-32DD8DD0BA46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8CF75C-28B2-404C-A72F-5E6910F46CA2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DE15AE-F6A5-4B54-B2F1-56313ED8BD74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6A31C8-8D17-4182-9ABE-A40B175B312C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18CA4C-71DD-4A5D-BDEB-FA7DF4EA9434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1DDD22-8596-485D-AE11-CD4FDFD9AAEE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CF7064-C0E6-4E6F-9647-E01FA24483B8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/>
                </a:solidFill>
              </a:rPr>
              <a:t>22/10/2015</a:t>
            </a:r>
            <a:endParaRPr lang="ms-MY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160F-BB16-4264-9B98-C16901B83BF5}" type="slidenum">
              <a:rPr lang="ms-MY" smtClean="0"/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DBF5F9"/>
                </a:solidFill>
                <a:latin typeface="Calibri" panose="020F0502020204030204"/>
                <a:cs typeface="+mn-cs"/>
              </a:rPr>
              <a:t>22/10/2015</a:t>
            </a:r>
            <a:endParaRPr lang="ms-MY">
              <a:solidFill>
                <a:srgbClr val="DBF5F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ms-MY">
              <a:solidFill>
                <a:srgbClr val="DBF5F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B5160F-BB16-4264-9B98-C16901B83BF5}" type="slidenum">
              <a:rPr lang="ms-MY" smtClean="0">
                <a:latin typeface="Calibri" panose="020F0502020204030204"/>
                <a:cs typeface="+mn-cs"/>
              </a:rPr>
            </a:fld>
            <a:endParaRPr lang="ms-MY"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E090D-A4C3-445A-BA20-FC2DBA9E118A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472FE8C-0233-4C53-8BFF-22FF9AF39ED9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MY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BC536C-6C70-46CC-8F0D-01E94BD7B9A1}" type="datetime1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9B75D-31C0-4848-9FF7-60805403583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png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938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ms-MY" sz="4000" b="1" spc="225" dirty="0">
                <a:solidFill>
                  <a:prstClr val="black"/>
                </a:solidFill>
                <a:latin typeface="Calibri" panose="020F0502020204030204"/>
                <a:cs typeface="+mn-cs"/>
              </a:rPr>
              <a:t>BANK DATA KEMISKINAN NASIONAL</a:t>
            </a:r>
            <a:endParaRPr lang="ms-MY" sz="4000" b="1" spc="225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ms-MY" sz="4000" b="1" spc="225" dirty="0">
                <a:solidFill>
                  <a:prstClr val="black"/>
                </a:solidFill>
                <a:latin typeface="Calibri" panose="020F0502020204030204"/>
                <a:cs typeface="+mn-cs"/>
              </a:rPr>
              <a:t>eKASIH</a:t>
            </a:r>
            <a:endParaRPr lang="ms-MY" sz="4000" b="1" spc="225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9350" y="6093296"/>
            <a:ext cx="262318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UNIT PENYELARASAN PELAKSANAAN JABATAN PERDANA MENTERI</a:t>
            </a:r>
            <a:endParaRPr lang="en-MY" sz="12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48880"/>
            <a:ext cx="9144000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PENDAPATAN GARIS KEMISKINAN  2016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3"/>
          <p:cNvSpPr>
            <a:spLocks noChangeArrowheads="1"/>
          </p:cNvSpPr>
          <p:nvPr/>
        </p:nvSpPr>
        <p:spPr bwMode="auto">
          <a:xfrm>
            <a:off x="1219200" y="293506"/>
            <a:ext cx="6705600" cy="763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 GARIS KEMISKINAN (PGK) PER KAPITA MENGIKUT NEGERI DAN STRATA, 2019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80" name="Picture 15" descr="log"/>
          <p:cNvPicPr preferRelativeResize="0"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957"/>
            <a:ext cx="1143000" cy="8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8001000" y="236354"/>
          <a:ext cx="1066800" cy="88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2" imgW="3905250" imgH="3819525" progId="PBrush">
                  <p:embed/>
                </p:oleObj>
              </mc:Choice>
              <mc:Fallback>
                <p:oleObj name="Bitmap Image" r:id="rId2" imgW="3905250" imgH="381952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36354"/>
                        <a:ext cx="1066800" cy="881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" name="TextBox 27"/>
          <p:cNvSpPr txBox="1">
            <a:spLocks noChangeArrowheads="1"/>
          </p:cNvSpPr>
          <p:nvPr/>
        </p:nvSpPr>
        <p:spPr bwMode="auto">
          <a:xfrm>
            <a:off x="8715378" y="5732860"/>
            <a:ext cx="4286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MY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61629" y="648102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B5160F-BB16-4264-9B98-C16901B83BF5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ms-MY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215" y="1576705"/>
          <a:ext cx="8641080" cy="5177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465"/>
                <a:gridCol w="859790"/>
                <a:gridCol w="1390015"/>
                <a:gridCol w="845185"/>
                <a:gridCol w="859790"/>
                <a:gridCol w="1390015"/>
                <a:gridCol w="845820"/>
              </a:tblGrid>
              <a:tr h="287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WILAYAH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</a:rPr>
                        <a:t>MISKIN (RM)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 smtClean="0">
                          <a:effectLst/>
                        </a:rPr>
                        <a:t>MISKIN TEGAR </a:t>
                      </a:r>
                      <a:r>
                        <a:rPr lang="en-MY" sz="1100" b="1" u="none" strike="noStrike" dirty="0">
                          <a:effectLst/>
                        </a:rPr>
                        <a:t>(RM)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765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LUAR 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JUMLAH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LUAR 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JUMLAH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JOHOR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2455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2505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KEDAH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KELANTAN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MELAKA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NEGERI SEMBILAN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PAHANG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PULAU PINANG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PERAK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PERLIS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SELANGOR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TERENGGANU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SABAH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SARAWAK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KUALA LUMPUR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LABUAN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PUTRAJAYA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3"/>
          <p:cNvSpPr>
            <a:spLocks noChangeArrowheads="1"/>
          </p:cNvSpPr>
          <p:nvPr/>
        </p:nvSpPr>
        <p:spPr bwMode="auto">
          <a:xfrm>
            <a:off x="1219200" y="293506"/>
            <a:ext cx="6705600" cy="763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PENDAPATAN GARIS KEMISKINAN (PGK) PER KAPITA MENGIKUT NEGERI DAN STRATA, 2019</a:t>
            </a: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80" name="Picture 15" descr="log"/>
          <p:cNvPicPr preferRelativeResize="0"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957"/>
            <a:ext cx="1143000" cy="8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8001000" y="236354"/>
          <a:ext cx="1066800" cy="88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2" imgW="3905250" imgH="3819525" progId="PBrush">
                  <p:embed/>
                </p:oleObj>
              </mc:Choice>
              <mc:Fallback>
                <p:oleObj name="Bitmap Image" r:id="rId2" imgW="3905250" imgH="381952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36354"/>
                        <a:ext cx="1066800" cy="881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" name="TextBox 27"/>
          <p:cNvSpPr txBox="1">
            <a:spLocks noChangeArrowheads="1"/>
          </p:cNvSpPr>
          <p:nvPr/>
        </p:nvSpPr>
        <p:spPr bwMode="auto">
          <a:xfrm>
            <a:off x="8715378" y="5732860"/>
            <a:ext cx="4286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MY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61629" y="648102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B5160F-BB16-4264-9B98-C16901B83BF5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ms-MY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215" y="1576705"/>
          <a:ext cx="8641080" cy="5177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465"/>
                <a:gridCol w="859790"/>
                <a:gridCol w="1390015"/>
                <a:gridCol w="845185"/>
                <a:gridCol w="859790"/>
                <a:gridCol w="1390015"/>
                <a:gridCol w="845820"/>
              </a:tblGrid>
              <a:tr h="287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WILAYAH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</a:rPr>
                        <a:t>MISKIN (RM)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 smtClean="0">
                          <a:effectLst/>
                        </a:rPr>
                        <a:t>MISKIN TEGAR </a:t>
                      </a:r>
                      <a:r>
                        <a:rPr lang="en-MY" sz="1100" b="1" u="none" strike="noStrike" dirty="0">
                          <a:effectLst/>
                        </a:rPr>
                        <a:t>(RM)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765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LUAR 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JUMLAH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LUAR BANDAR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JUMLAH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4F73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JOHOR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KEDAH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KELANTAN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MELAKA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NEGERI SEMBILAN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PAHANG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PULAU PINANG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PERAK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PERLIS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SELANGOR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TERENGGANU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SABAH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829C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 dirty="0">
                          <a:effectLst/>
                        </a:rPr>
                        <a:t>SARAWAK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KUALA LUMPUR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LABUAN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u="none" strike="noStrike">
                          <a:effectLst/>
                        </a:rPr>
                        <a:t>W.P. PUTRAJAYA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en-US" alt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en-US" alt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8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48880"/>
            <a:ext cx="9144000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PROSES PENDAFTARAN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eKASIH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7" y="108596"/>
            <a:ext cx="9144793" cy="6488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1521" y="1120018"/>
            <a:ext cx="249721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PEJABAT DAERAH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db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9" y="3597038"/>
            <a:ext cx="3432821" cy="2636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jlis perbandaran sandak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68" y="4899296"/>
            <a:ext cx="2958480" cy="1843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jlis perbandaran taw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01" y="1996531"/>
            <a:ext cx="2907035" cy="1944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-1332862" y="1534609"/>
          <a:ext cx="71636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3176135"/>
            <a:ext cx="1776730" cy="78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hevron 7"/>
          <p:cNvSpPr/>
          <p:nvPr/>
        </p:nvSpPr>
        <p:spPr>
          <a:xfrm>
            <a:off x="5601895" y="1247022"/>
            <a:ext cx="867672" cy="690277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17924" y="980728"/>
            <a:ext cx="1584176" cy="1557687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SIAPAKAH YANG LAYAK </a:t>
            </a:r>
            <a:r>
              <a:rPr lang="en-US" altLang="en-US" b="1" dirty="0" smtClean="0"/>
              <a:t>MENDAFTAR</a:t>
            </a:r>
            <a:endParaRPr lang="en-MY" alt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" y="98574"/>
            <a:ext cx="9144000" cy="77657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700" kern="0" dirty="0" smtClean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SYARAT KELAYAKAN</a:t>
            </a:r>
            <a:endParaRPr lang="en-MY" sz="2700" kern="0" dirty="0" smtClean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" y="33485"/>
            <a:ext cx="2562399" cy="13017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9911" y="865901"/>
            <a:ext cx="2562399" cy="130177"/>
          </a:xfrm>
          <a:prstGeom prst="rect">
            <a:avLst/>
          </a:prstGeom>
          <a:solidFill>
            <a:srgbClr val="E91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7" y="383779"/>
            <a:ext cx="9144793" cy="6282477"/>
          </a:xfrm>
          <a:prstGeom prst="rect">
            <a:avLst/>
          </a:prstGeom>
        </p:spPr>
      </p:pic>
      <p:pic>
        <p:nvPicPr>
          <p:cNvPr id="11" name="Picture 10" descr="Apple &lt;strong&gt;iPhone&lt;/strong&gt; 5c 8 GB | Explore chrisf608's photos 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78" y="3795854"/>
            <a:ext cx="1004358" cy="1274763"/>
          </a:xfrm>
          <a:prstGeom prst="rect">
            <a:avLst/>
          </a:prstGeom>
        </p:spPr>
      </p:pic>
      <p:sp>
        <p:nvSpPr>
          <p:cNvPr id="9219" name="Rectangle 6"/>
          <p:cNvSpPr txBox="1">
            <a:spLocks noChangeArrowheads="1"/>
          </p:cNvSpPr>
          <p:nvPr/>
        </p:nvSpPr>
        <p:spPr bwMode="auto">
          <a:xfrm>
            <a:off x="7839075" y="65976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                          </a:t>
            </a:r>
            <a:fld id="{7169D6B7-6162-46F4-95E4-86957604A425}" type="slidenum">
              <a:rPr lang="en-US" altLang="en-US" sz="1200">
                <a:solidFill>
                  <a:schemeClr val="bg1"/>
                </a:solidFill>
              </a:rPr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8" name="AutoShape 123"/>
          <p:cNvSpPr>
            <a:spLocks noChangeArrowheads="1"/>
          </p:cNvSpPr>
          <p:nvPr/>
        </p:nvSpPr>
        <p:spPr bwMode="grayWhite">
          <a:xfrm>
            <a:off x="3991866" y="5301208"/>
            <a:ext cx="3831130" cy="85248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 algn="ctr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MY" sz="1400" b="1" dirty="0"/>
              <a:t>GAMBAR KEADAAN RUMAH </a:t>
            </a:r>
            <a:endParaRPr lang="en-MY" sz="1400" b="1" dirty="0" smtClean="0"/>
          </a:p>
          <a:p>
            <a:pPr algn="ctr">
              <a:defRPr/>
            </a:pPr>
            <a:r>
              <a:rPr lang="en-MY" sz="1400" b="1" dirty="0" smtClean="0"/>
              <a:t>KEDIAMAN </a:t>
            </a:r>
            <a:endParaRPr lang="en-MY" sz="1400" b="1" dirty="0"/>
          </a:p>
        </p:txBody>
      </p:sp>
      <p:sp>
        <p:nvSpPr>
          <p:cNvPr id="9" name="AutoShape 124"/>
          <p:cNvSpPr>
            <a:spLocks noChangeArrowheads="1"/>
          </p:cNvSpPr>
          <p:nvPr/>
        </p:nvSpPr>
        <p:spPr bwMode="grayWhite">
          <a:xfrm>
            <a:off x="5171456" y="2420888"/>
            <a:ext cx="3890566" cy="100806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 algn="ctr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/>
              <a:t>SALINAN </a:t>
            </a:r>
            <a:r>
              <a:rPr lang="en-US" sz="1400" b="1" dirty="0" smtClean="0"/>
              <a:t>DOKUMEN PENGENALAN DIRI </a:t>
            </a:r>
            <a:endParaRPr lang="en-US" sz="1400" b="1" dirty="0" smtClean="0"/>
          </a:p>
          <a:p>
            <a:pPr algn="ctr">
              <a:defRPr/>
            </a:pPr>
            <a:r>
              <a:rPr lang="en-US" sz="1400" b="1" dirty="0" smtClean="0"/>
              <a:t>AHLI ISI </a:t>
            </a:r>
            <a:r>
              <a:rPr lang="en-US" sz="1400" b="1" dirty="0"/>
              <a:t>RUMAH </a:t>
            </a:r>
            <a:endParaRPr lang="en-US" sz="1400" b="1" dirty="0" smtClean="0"/>
          </a:p>
        </p:txBody>
      </p:sp>
      <p:sp>
        <p:nvSpPr>
          <p:cNvPr id="10" name="AutoShape 125"/>
          <p:cNvSpPr>
            <a:spLocks noChangeArrowheads="1"/>
          </p:cNvSpPr>
          <p:nvPr/>
        </p:nvSpPr>
        <p:spPr bwMode="grayWhite">
          <a:xfrm>
            <a:off x="4235352" y="1412776"/>
            <a:ext cx="3890566" cy="50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MY" altLang="en-US" sz="1400" b="1" dirty="0">
                <a:latin typeface="Arial" panose="020B0604020202020204" pitchFamily="34" charset="0"/>
              </a:rPr>
              <a:t>SALINAN KAD </a:t>
            </a:r>
            <a:r>
              <a:rPr lang="en-MY" altLang="en-US" sz="1400" b="1" dirty="0" smtClean="0">
                <a:latin typeface="Arial" panose="020B0604020202020204" pitchFamily="34" charset="0"/>
              </a:rPr>
              <a:t>PENGENALAN </a:t>
            </a:r>
            <a:endParaRPr lang="en-MY" altLang="en-US" sz="1400" b="1" dirty="0" smtClean="0"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MY" altLang="en-US" sz="1400" b="1" dirty="0" smtClean="0">
                <a:latin typeface="Arial" panose="020B0604020202020204" pitchFamily="34" charset="0"/>
              </a:rPr>
              <a:t>KETUA ISI RUMAH (PEMOHON)</a:t>
            </a:r>
            <a:endParaRPr lang="en-MY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3" name="AutoShape 125"/>
          <p:cNvSpPr>
            <a:spLocks noChangeArrowheads="1"/>
          </p:cNvSpPr>
          <p:nvPr/>
        </p:nvSpPr>
        <p:spPr bwMode="grayWhite">
          <a:xfrm>
            <a:off x="4187538" y="4184768"/>
            <a:ext cx="3912854" cy="50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MY" sz="1400" b="1" dirty="0"/>
              <a:t>NO </a:t>
            </a:r>
            <a:r>
              <a:rPr lang="en-MY" sz="1400" b="1" dirty="0" smtClean="0"/>
              <a:t>TELEFON KETUA ISI RUMAH</a:t>
            </a:r>
            <a:endParaRPr lang="en-MY" sz="1400" b="1" dirty="0"/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32389" y="1250703"/>
            <a:ext cx="4155626" cy="108108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MY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BORANG </a:t>
            </a:r>
            <a:r>
              <a:rPr lang="en-MY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PERMOHONAN </a:t>
            </a:r>
            <a:endParaRPr lang="en-MY" sz="2500" b="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  <a:p>
            <a:pPr algn="ctr">
              <a:defRPr/>
            </a:pPr>
            <a:r>
              <a:rPr lang="en-MY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PENDAFTARAN </a:t>
            </a:r>
            <a:r>
              <a:rPr lang="en-MY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eKasih</a:t>
            </a:r>
            <a:endParaRPr lang="en-MY" sz="2500" b="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6" name="Picture 55" descr="C:\Users\Farizul\Desktop\BENGKEL VERIFIKASI MEKANISME BARU PENDAFTARAN eKASIH\BORANG PENDAFTARAN eKASIH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64" y="3128570"/>
            <a:ext cx="2341026" cy="31905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66" name="Picture 2" descr="http://i302.photobucket.com/albums/nn119/sbyr15/img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38" y="2211839"/>
            <a:ext cx="1400175" cy="1681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6" descr="http://4.bp.blogspot.com/-YT30r5mcCdI/Tp9bh_CPPGI/AAAAAAAAERs/Of_4_i6UP7g/s320/kad+pengenalan.b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308218"/>
            <a:ext cx="1135063" cy="70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 rot="5400000">
            <a:off x="1665162" y="2404419"/>
            <a:ext cx="681831" cy="53657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Chevron 47"/>
          <p:cNvSpPr/>
          <p:nvPr/>
        </p:nvSpPr>
        <p:spPr>
          <a:xfrm>
            <a:off x="3779912" y="1416979"/>
            <a:ext cx="655433" cy="52608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4716016" y="2662109"/>
            <a:ext cx="655433" cy="52608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3794847" y="4199056"/>
            <a:ext cx="655433" cy="52608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468608" y="5491708"/>
            <a:ext cx="655433" cy="52608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48" y="5006925"/>
            <a:ext cx="1807888" cy="1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2" y="98574"/>
            <a:ext cx="9144000" cy="77657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700" kern="0" dirty="0" smtClean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DOKUMENTASI</a:t>
            </a:r>
            <a:endParaRPr lang="en-MY" sz="2700" kern="0" dirty="0" smtClean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33485"/>
            <a:ext cx="2562399" cy="13017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9911" y="865901"/>
            <a:ext cx="2562399" cy="130177"/>
          </a:xfrm>
          <a:prstGeom prst="rect">
            <a:avLst/>
          </a:prstGeom>
          <a:solidFill>
            <a:srgbClr val="E91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7" y="191743"/>
            <a:ext cx="9144793" cy="6474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8318"/>
            <a:ext cx="4958520" cy="210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/>
        </p:nvGraphicFramePr>
        <p:xfrm>
          <a:off x="323528" y="69269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004" y="4149080"/>
            <a:ext cx="4248260" cy="2303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43243" y="2420888"/>
            <a:ext cx="3225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>
                <a:solidFill>
                  <a:srgbClr val="FF0066"/>
                </a:solidFill>
              </a:rPr>
              <a:t>https://ekasih.icu.gov.my</a:t>
            </a:r>
            <a:endParaRPr lang="en-MY" sz="20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109713"/>
            <a:ext cx="9144000" cy="77657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700" kern="0" dirty="0" smtClean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PROSES VERIFIKASI</a:t>
            </a:r>
            <a:endParaRPr lang="en-MY" sz="2700" kern="0" dirty="0" smtClean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44624"/>
            <a:ext cx="2562399" cy="13017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9911" y="877040"/>
            <a:ext cx="2562399" cy="130177"/>
          </a:xfrm>
          <a:prstGeom prst="rect">
            <a:avLst/>
          </a:prstGeom>
          <a:solidFill>
            <a:srgbClr val="E91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8625" y="1790830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500" b="1" spc="225" dirty="0"/>
              <a:t>SEKIAN</a:t>
            </a:r>
            <a:br>
              <a:rPr lang="en-US" sz="4500" dirty="0"/>
            </a:br>
            <a:br>
              <a:rPr lang="en-US" dirty="0"/>
            </a:br>
            <a:br>
              <a:rPr lang="en-US" dirty="0"/>
            </a:br>
            <a:r>
              <a:rPr lang="en-US" spc="225" dirty="0"/>
              <a:t>BAHAGIAN KESEJAHTERAAN </a:t>
            </a:r>
            <a:r>
              <a:rPr lang="en-US" spc="225" dirty="0" smtClean="0"/>
              <a:t>RAKYAT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97" y="3664822"/>
            <a:ext cx="1194856" cy="8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393981" y="2748044"/>
            <a:ext cx="245745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Presentation</Application>
  <PresentationFormat>On-screen Show (4:3)</PresentationFormat>
  <Paragraphs>555</Paragraphs>
  <Slides>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</vt:lpstr>
      <vt:lpstr>Trebuchet MS</vt:lpstr>
      <vt:lpstr>Arial Rounded MT Bold</vt:lpstr>
      <vt:lpstr>Berlin Sans FB Demi</vt:lpstr>
      <vt:lpstr>Microsoft YaHei</vt:lpstr>
      <vt:lpstr>Arial Unicode MS</vt:lpstr>
      <vt:lpstr>Office Theme</vt:lpstr>
      <vt:lpstr>2_Office Theme</vt:lpstr>
      <vt:lpstr>3_Office Theme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Tarikh  : 18 Februari 2008 Masa  : 2.30 petang Tempat : Bilik Mesyuarat     Seksyen Pengagihan,    Blok B5, Aras 5,     UPE JPM</dc:title>
  <dc:creator>Tengku Nadiah Binti. Tengku Mohamad@Jaffar</dc:creator>
  <cp:lastModifiedBy>SITI SAHARA</cp:lastModifiedBy>
  <cp:revision>722</cp:revision>
  <cp:lastPrinted>2019-04-29T06:49:00Z</cp:lastPrinted>
  <dcterms:created xsi:type="dcterms:W3CDTF">2008-02-12T08:29:00Z</dcterms:created>
  <dcterms:modified xsi:type="dcterms:W3CDTF">2021-11-08T00:35:08Z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6375614A7F7142A68E507E24B7A82041</vt:lpwstr>
  </property>
</Properties>
</file>